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82" r:id="rId4"/>
    <p:sldId id="283" r:id="rId5"/>
    <p:sldId id="261" r:id="rId6"/>
    <p:sldId id="293" r:id="rId7"/>
    <p:sldId id="284" r:id="rId8"/>
    <p:sldId id="281" r:id="rId9"/>
    <p:sldId id="259" r:id="rId10"/>
    <p:sldId id="260" r:id="rId11"/>
    <p:sldId id="263" r:id="rId12"/>
    <p:sldId id="264" r:id="rId13"/>
    <p:sldId id="267" r:id="rId14"/>
    <p:sldId id="265" r:id="rId15"/>
    <p:sldId id="301" r:id="rId16"/>
    <p:sldId id="305" r:id="rId17"/>
    <p:sldId id="270" r:id="rId18"/>
    <p:sldId id="290" r:id="rId19"/>
    <p:sldId id="296" r:id="rId20"/>
    <p:sldId id="287" r:id="rId21"/>
    <p:sldId id="271" r:id="rId22"/>
    <p:sldId id="295" r:id="rId23"/>
    <p:sldId id="272" r:id="rId24"/>
    <p:sldId id="294" r:id="rId25"/>
    <p:sldId id="273" r:id="rId26"/>
    <p:sldId id="274" r:id="rId27"/>
    <p:sldId id="275" r:id="rId28"/>
    <p:sldId id="286" r:id="rId29"/>
    <p:sldId id="289" r:id="rId30"/>
    <p:sldId id="291" r:id="rId31"/>
    <p:sldId id="277" r:id="rId32"/>
    <p:sldId id="288" r:id="rId33"/>
    <p:sldId id="276" r:id="rId34"/>
    <p:sldId id="278" r:id="rId35"/>
    <p:sldId id="304" r:id="rId36"/>
    <p:sldId id="303" r:id="rId37"/>
    <p:sldId id="280" r:id="rId3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6D59"/>
    <a:srgbClr val="2C2E16"/>
    <a:srgbClr val="4A4927"/>
    <a:srgbClr val="6C6855"/>
    <a:srgbClr val="73715C"/>
    <a:srgbClr val="716B5A"/>
    <a:srgbClr val="847256"/>
    <a:srgbClr val="9E8E76"/>
    <a:srgbClr val="A89783"/>
    <a:srgbClr val="7C7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>
      <p:cViewPr varScale="1">
        <p:scale>
          <a:sx n="78" d="100"/>
          <a:sy n="78" d="100"/>
        </p:scale>
        <p:origin x="23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21:41:42.430"/>
    </inkml:context>
    <inkml:brush xml:id="br0">
      <inkml:brushProperty name="width" value="0.04286" units="cm"/>
      <inkml:brushProperty name="height" value="0.04286" units="cm"/>
      <inkml:brushProperty name="color" value="#FFFFFF"/>
    </inkml:brush>
  </inkml:definitions>
  <inkml:trace contextRef="#ctx0" brushRef="#br0">1750 1468 7938,'0'-8'-88,"0"1"0,0 6 111,0-5 0,0-2 16,0-6 1,1 3-137,4 2 0,-2 6-96,5-2 1,-4-1-92,4 0 1,-3 0-453,3 0 736,1 5 0,-2-12 0,4 5 0,-4-7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21:41:42.431"/>
    </inkml:context>
    <inkml:brush xml:id="br0">
      <inkml:brushProperty name="width" value="0.04286" units="cm"/>
      <inkml:brushProperty name="height" value="0.04286" units="cm"/>
      <inkml:brushProperty name="color" value="#FFFFFF"/>
    </inkml:brush>
  </inkml:definitions>
  <inkml:trace contextRef="#ctx0" brushRef="#br0">25 0 6430,'-4'10'-100,"0"0"0,-1-7 58,1 3-91,2 2 133,-4-7 0,6 6 0,0-7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5T02:52:22.340"/>
    </inkml:context>
    <inkml:brush xml:id="br0">
      <inkml:brushProperty name="width" value="0.08571" units="cm"/>
      <inkml:brushProperty name="height" value="0.08571" units="cm"/>
      <inkml:brushProperty name="color" value="#FFC114"/>
    </inkml:brush>
    <inkml:brush xml:id="br1">
      <inkml:brushProperty name="width" value="0.08578" units="cm"/>
      <inkml:brushProperty name="height" value="0.08578" units="cm"/>
      <inkml:brushProperty name="color" value="#FFC114"/>
    </inkml:brush>
    <inkml:brush xml:id="br2">
      <inkml:brushProperty name="width" value="0.08573" units="cm"/>
      <inkml:brushProperty name="height" value="0.08573" units="cm"/>
      <inkml:brushProperty name="color" value="#FFC114"/>
    </inkml:brush>
    <inkml:brush xml:id="br3">
      <inkml:brushProperty name="width" value="0.08555" units="cm"/>
      <inkml:brushProperty name="height" value="0.08555" units="cm"/>
      <inkml:brushProperty name="color" value="#FFC114"/>
    </inkml:brush>
    <inkml:brush xml:id="br4">
      <inkml:brushProperty name="width" value="0.08594" units="cm"/>
      <inkml:brushProperty name="height" value="0.08594" units="cm"/>
      <inkml:brushProperty name="color" value="#FFC114"/>
    </inkml:brush>
    <inkml:brush xml:id="br5">
      <inkml:brushProperty name="width" value="0.0856" units="cm"/>
      <inkml:brushProperty name="height" value="0.0856" units="cm"/>
      <inkml:brushProperty name="color" value="#FFC114"/>
    </inkml:brush>
    <inkml:brush xml:id="br6">
      <inkml:brushProperty name="width" value="0.04286" units="cm"/>
      <inkml:brushProperty name="height" value="0.04286" units="cm"/>
      <inkml:brushProperty name="color" value="#FFFFFF"/>
    </inkml:brush>
    <inkml:brush xml:id="br7">
      <inkml:brushProperty name="width" value="0.08571" units="cm"/>
      <inkml:brushProperty name="height" value="0.08571" units="cm"/>
      <inkml:brushProperty name="color" value="#E71224"/>
    </inkml:brush>
    <inkml:brush xml:id="br8">
      <inkml:brushProperty name="width" value="0.08572" units="cm"/>
      <inkml:brushProperty name="height" value="0.08572" units="cm"/>
      <inkml:brushProperty name="color" value="#FFC114"/>
    </inkml:brush>
  </inkml:definitions>
  <inkml:trace contextRef="#ctx0" brushRef="#br0">1778 607 6248,'-7'0'1147,"0"0"-953,7 0 0,0-1 336,0-4-145,0 4 23,0-6-7,-6 7-122,5 0 10,-5 0-42,6-6-77,0 5 25,0-6-61,0 7 2887,0 0-2680,0-5 77,0 3-182,0-4-49,0 6-6,0-5-91,0 3 0,0-6 14,0 4 88,0 2-95,0-10-16,0 10 1,0-6-17,0 4 60,0 2-22,0-5-47,0 2 26,0 3-46,0-5 39,0 2-45,0-2 1,0-3 43,0 0-88,0 7 0,0-5 86,0 4-97,0-3-1,0-2 42,0-3 2,0 11 16,0-11-21,0 10 13,0-10 28,0 10-20,0-10 11,0 11-24,0-5-31,0-1 32,0 6 0,0-8 12,0 5-11,0 3 0,0-5-29,0-1 1,-1 6 6,-5-4-15,5-3 1,-5 5 62,6-6-43,0 6 1,0-6 17,0 5-18,0 3 0,0-8 15,0 5-12,0 3-12,0-5-5,0 6-32,0 0 26,0-6 46,0-1 0,0-3 1,-1 2-29,-4 2 0,4 1 52,-4-1 5,2 5-64,3-12 0,0 10 10,0-6-15,0 6 7,0-10 84,0 12 302,0-5-166,0 6-143,0 0 0,-4-1 18,0-5-103,-1 5 0,5-6 0,-1 3-48,-5 0 36,5-1 11,-5-2 5,6 6 0,0-6 38,0 1 66,-6 5-7,5-5 0,-6 5-74,7-3 1,-1 2-61,-3-2 7,2-4 1,-6 5-10,3-7 1,3 6 18,-2-6 0,1 7-28,-1-1 53,1-4 23,-3 6-6,6-4 0,-1 6 53,-3 0-57,2 0-18,-5 0 18,7 0-295,0 0 342,-5 0-30,3 0 1,-5 0-15,2 0-40,3 0-39,-5 0-65,7 0-5,-5 0 104,3 0 35,-5 0-27,2 0 21,3 6 0,-5-4 12,2 3-2,3-4-32,-9-1 0,8 0 1,-6 2-297,3 2 141,2-2 81,-3 4 131,5-6 56,-3 0-56,-1 0-2,4 0 0,-6 0 64,4 0 58,2 0-183,-3 0 68,5 0-9,-7 0-15,4 0 1,-4 0-21,3 0 18,3 0-33,-6 0 21,7 0 0,-2 0 85,-2 0-101,3 0 3,-5 0 1,3 0-58,-1 0 65,3 0-15,-5 0 0,6 0 0,-2 0-78,-2 0 73,2 0 35,-5 0-29,1 0 26,5 0-58,-6 0-43,7 0 1,-2 0-103,-2 0 110,3 0 92,-5 0 0,2 2-64,-2 2 86,2-2-7,4 4 1,-2-4-8,-2 2-14,3-2 0,-6 6-3,7-4 1,-1-2-14,-5 2-53,5-3 27,-5-1 1,6 2-6,0 2 30,0-3 1,0 8 23,0-5 23,0-3 1,0 8 0,0-5 39,0 6-38,0-5 1,0 8-42,0-3 1,0-3-8,0 2 0,0-4 4,0 4 1,0-4-1,0 4 7,0 2 1,0-3 44,0 1 1,0 0 26,0 5 0,0-5 1,-1-1 89,-5-2-89,5 5-90,-5-3 1,6 0-15,0 2 1,0-6 26,0 6 0,1-7 1,2 4 2,2-1 114,0-5 69,-5 6-142,0-2 0,0-2 23,0 7-10,0-7-86,0 4 21,0-7 0,0 1-13,0 3 30,0-3 19,0 6 38,0-7-53,0 0 33,0 5-19,0-3 0,0 6-9,0-4 0,0-1-15,0 7 0,0-6-6,0 6 17,0-7 31,0 4 1,0-6 98,0 3-25,0-2-53,0 3 218,0-5 2,0 0-182,-7 0-95,6 0 0,-5 3-54,6 1 2,0-2-6,0 3-61,0-5-22,0 0 0,-4 3 88,-1 1 0,-1 2-1,1 4 19,4 2 0,-10-9-9,6 7 7,0-7 22,5 2 193,0-5-147,0 0 1,-4 3-104,-2 0 72,2-1 0,3 3 61,-4-5-41,4 0 1,-6 0-34,1 0 0,5-1 0,-5-2-74,0-1 0,4-2-108,-2 2 0,-3 1 47,3-7 0,-3 6-66,3-6 139,2 7 1,-5-4 22,3 7 91,1 0 0,-4 0 6,3 0-35,2 0 1,-6 0 12,4 0-88,2 0 1,-6 0-57,3 0 59,3 0 62,-4 0 19,6 0 29,0 0 26,-5 0-35,3 0 1,-6 0 6,4 0-33,2 0-93,-4 0-53,6 0 10,0 0 97,0 7 25,0-5 0,0 6 40,0-4 0,0-1 73,0 7 0,2-6-43,2 5 0,-2-5 10,2 6-94,-3-8 1,1 10-13,3-8 0,-3 3-45,2-3 0,-3-1 11,-1 7 11,0-2 0,0 6-98,0 0 55,0-6-10,0-2 11,0 1 67,0-6 47,0 5 8,0-6-200,0 0 78,0 7 1,-1-4-220,-3 6 192,2-6 0,-9 4 39,7-2 1,-2-4 61,1 4 71,3-4 102,-3-1 206,5 0-76,-7 0-49,5 0-168,-4 0-102,6 0 1,-2 0-157,-2 0 67,2 0 1,-9-1-156,7-4 110,-6 4 1,3-6-120,-3 2 193,-2 4 1,9-6-34,-6 7-14,5 0-168,-7 0 193,10 0 97,-6 0 1,7 1 127,0 5 50,0-5 1,0 6 8,0-2 0,0-2-69,0 6 0,0-4-67,0 4 1,0-4-57,0 4 0,0-4 19,0 4 1,0-4-36,0 4 0,0 0 37,0 5 1,0 0 15,0 0 0,0-5 6,0 1 0,0-6 0,0 5 1,0-5 100,0 6-31,0-7-75,0 3 0,0-5-51,0 4 55,0-3 0,-2 5 1,-2-2 10,3-3 14,-6 4 1,7-5-2,0 4-23,0 3 1,0 5 5,0 1-43,0-5 0,0 3 10,0-5 1,-2 6 28,-3-3 1,4 1-22,-4-2 2,4-2-4,1 5-7,0-11 117,0 12 111,0-12-84,0 5-131,0-6 1,0 2-19,0 3 1,-5 2-4,1 7 0,-1-4-5,5-2 1,0-2 2,0 2 0,0-2-56,0 2 7,0-4 57,0 8 1,0-8 9,0 3 1,-2-3 22,-2 1-16,3-4-19,-5-1 53,6 0 18,0 0-66,0 6-2,0-4 94,0 10-49,0-4 3,0 6-85,0 0 6,0-6 16,0 4 1,0-10 23,0 10 1,0-9 48,0 6 42,0-5 32,0 2 0,0-5-96,0 3 22,0-2-59,0 5 1,0-6-70,0 3 28,0-2 0,0 9 12,0-1 1,0-2 5,0 1 1,0-4 4,0 4 1,0-4-46,0 4 0,0-4-28,0 4 0,0-4 10,0 4 122,0-6 167,0 3-63,0-6 497,0 0-591,-7 0-73,6 0 1,-5-1-64,6-4 1,-2 3 9,-3-2 55,4-4 1,-6 5-19,7-6 0,-4 4 0,-1-4 0,1 4 8,4-4 77,0 5 1,0-3-30,0 2 0,0 2 0,-1-4 43,-5 0 1,5 1 4,-4 2-51,4-3-20,1-7 1,-4 4-17,-1 1 0,0 4-53,5-4 69,0 6 0,-1-3 0,-2 4 24,-3-2-4,2 2 1,4-6 0,0 4-103,0 2 69,0-10-7,0 10 0,-1-6-3,-5 4 25,5 2 1,-5-4 16,6 6-17,0 0-55,0-6-76,-6 4 71,5-4 1,-7 6-44,3 0 91,4 0 1,-7-1-103,3-4-50,4 3-95,-6-4 49,7 6 1,-1 0 24,-4 0 1,3 1 0,-2 4-102,2 4 0,1 0 227,-4-1-34,4 2 0,-7-2 141,3-4-19,4 4 0,-5-4 192,6 4 188,0-4 60,0 2-172,0-6-375,0 0 31,0 6 1,0-3-77,0 6 1,0 1-243,0 4 253,0-7 1,-1 5-71,-3-3 1,1 4 0,-3 1-176,0 0 166,4 0 1,-6 0 148,4-1 35,2-5 1,-5 3 45,2-6-183,3 5 343,-4-8-82,6 4 0,-1-6 232,-3 0 0,2-1 182,-3-4-445,3 3 0,2-5 61,0 2 6,0 3-276,0-4 247,0 6-395,0 0 0,-4-1 361,0-4 1,-3 3 15,2-2 1,3-4 97,-2-1-142,-3 2 0,5 0 47,-3 2-59,4 3 36,1-10-67,0 5 1,0-3 21,0 1-35,0 5 0,0-3 48,0 3 1,0 1 257,0-6-271,0 5 1,0-3 69,0 3-52,0 2 0,0-6 64,0 4-68,0 2 0,0-6 22,0 4-18,0 2 0,0-6 21,0 4 1,0 0-48,0-4 13,0 4 0,-2-2-32,-2 6 109,2 0-19,-3-6-93,5 4-495,-7-4 496,5 6 0,-9-2 333,6-2-295,1 2-73,-2-4 69,4 6-42,-3 0 16,5 0 65,0 0 1,-6-2-33,2-2-42,0 2 0,2-4 1,-1 5 19,-2-4-22,1 3 0,2-4 5,-2 6 1,0-1-115,-6-3-141,8 2 9,-4-4 180,-1 6 3,6 0 71,-5 0-24,6 0-190,0 0 79,-6 0 0,5 6 159,-5 2 0,5 1 0,-1-2 7,-2 0 0,3 3 15,-4-1-68,4-2-19,1 5 23,0-10 0,0 5-12,0-2 199,0-3-173,0 4 7,0-6 16,0 0 1,-3 4-30,-2 1-6,4 6 1,-5-8 10,6 6 16,0-5-6,0 7-25,0-2 11,0-2 0,0 4 7,0-1-6,0-4 0,-2 1-3,-2-7 4,3 5 23,-6-3 1,7 6 0,0-4-18,0 6 20,0-4 1,0 2 12,0-4 60,0 4-31,0 0-47,0 4 0,0-8 20,0 5-31,0-6 25,0 3-67,0 0 0,0-3 47,0 7 5,7-7 35,-6 8 1,5-3 55,-6 6-76,0-7 82,0 6-81,0-5 1,0 1 59,0 0-88,0-6 1,0 6-44,0-5 13,0-3 1,0 8 13,0-5 0,4-1-6,2 6-4,-1-6 0,-5 5-19,0-3 32,6-4 0,-5 7 1,3-3 1,-2-4 0,-2 6 0,0-2 0,0-4 0,0 7 72,0-3-61,7-4-9,-6 6 1,5-6-5,-6 4-1,0-4 5,0 6-2,6-7-6,-5 0 2,6 6 12,-7-5-2,0 6 0,1-3 51,4 1-48,-4 0 5,5-5 1,-6 0 88,0 6-79,0-5 14,7 6-17,-5-1 0,4-4 20,-6 8 1,1-7-14,3 2 1,-1-2-32,1 2 1,-2-4 1,-2 7-23,0-4 1,1-2-12,3 2 35,-2-1-3,5 2 1,-6-4 0,2 6 5,1-2-5,1-3 5,-5 5 17,0-7 18,0 5 0,0-2 3,0 7-40,0-7 12,0 4-6,0-7-43,0 0 136,0 5-92,0-3 21,0 5-25,0-7-18,0 0 5,0 5 1,0-3 145,0 5-55,0-7-269,0 0 106,0 5 73,0-3 0,-2 4-11,-2-6 26,2 0 1,-6 5 78,4-1 10,2 1 72,-3-5-67,-1 0-53,3 0 36,-2 0-30,5 0-3,0 0 13,-6 0-44,4 0 0,-7 0-1,5 0-13,3 0 0,-7-5-21,3 1-4,4-1 10,-5 5-6,0-6 10,5 4 4,-6-3 0,5 2 16,-2-1 0,1 1 5,-6-7-65,5 7 1,-4-5-120,4 4 151,3 2-28,-6-3 7,1 5 26,5-7-41,-5 5 96,6-3-21,-7 5-15,6 0 1,-6 0-6,1 0-2,5 0 0,-6-3-1,7-1-3,0 2 0,-6-3 17,5 5 59,-5 0-17,-1 0 1,4 0-21,-5 0-21,5 0 0,-5 0-51,3 0 68,4 0-77,-6 0 40,0 0 11,6 0 1,-6 0 13,1 0-25,5 0 8,-5 0-7,6 0-3,-6 0 1,5-3-7,-3-1 2,1 3 0,3-4 8,0 5 1,0 0 1,-6 0-23,5 0-25,-5 0 46,6 0 0,-1 0-3,-6 0 1,6 0-3,-5 0 0,6 0-21,0 0 27,0-7-73,0 5 68,0-3-11,-5 5 18,3 0-1,-5 0-11,7 0 76,0 0-26,-5 0-31,3 0 3,-4 0-9,6 0-195,0 0 187,0-7-23,-6 6 48,4-5-44,-4 6-167,6 0 5,0 0 68,-5 0 38,3 0 5,-6 0 24,8 0-131,0 0 258,0 6-64,0-5 29,0 6 1,0-6 69,0 3-97,0-2 1,0 6 20,0-4-37,0-3 15,0 6-20,0-2 0,0-2 1,2 6 1,4-4-4,-4 1 0,3-1-39,-5 5 1,0-3 13,0 3 19,0 0 41,0-3-38,0 5 15,6-10-4,-4 4 13,4-6-10,-6 0 0,0 2 38,0 2 1,2-2 49,2 2-14,-2-2-15,3-2-42,-5 6 1,2-4 37,3 2-113,-3 4 108,3-6-88,-5 3 0,0-2 29,0 0 1,0 0-25,0 7 21,0-7 5,0 2 4,0-5 0,0 7 0,0-5 0,0 10 0,0-11-79,0 12-8,0-6-40,0 7 42,0-6 10,0-2 15,0-6 49,0 7 98,0-6-129,0 5 70,0-6 0,0 3 6,0 1-30,0-3 4,0 5 31,0 1-16,0-6 161,0 5-67,0-6-11,0 0-20,0 7-56,0-6-110,0 5-64,0-6 91,0 0 36,0 6 19,0-5 1,2 10 18,2-6-18,-3 6 0,7-10 22,-8 5-10,0-6-12,0 0-74,0 7 47,0-6 29,0 5-32,0-6 0,0 1 186,0 5-130,0-5 103,0 5-41,0-6 781,0 0-1027,-8 0 95,7 0-9,-5 0 23,6 0 87,0 0-30,-5 0-39,3 0 0,-6 1 2,4 5-10,2-5 5,-4 5 30,6-6 0,-1 0-34,-4 0 118,3 0-4,-4 0 1,5 0 23,-3 0-87,2 7 1,-7-6 0,5 3-4,2-2-27,-4-2 25,0 0-26,4 0 8,-4 0 1,5 0-10,-3 0 1,2 1-7,-3 5-48,3-5 1,-2 6-20,0-1 40,0-5 1,0 5-5,0-6 21,2 0 0,-5 5-10,3-1-8,1 7 43,-8-9 0,4 8 0,-6-4 3,2 2 2,0-5 1,8 4 20,-7-2-21,2 3 1,-2 1-8,1 1-8,-1-7 2,3 9 23,1-10-64,-1 4-206,6-6 32,-5 0 6,6 0 184,0 0 84,6 0 0,-5 1 3,4 4-43,-3-3 0,-1 3-6,4-5 14,-4 0 1,6 0-3,0 0-6,-6 0-4,5 0 8,0 0 0,-4 0 0,8 0 6,-7 0 2,3 0-9,0 7 36,-4-5-38,4 3 0,-5-5 173,3 0-151,-1 0 8,4 0-20,-7 0-13,0 7 0,1-5-24,3 2 13,-2-3 1,5 1-5,-7 3 19,0-3 1,0 5-15,0-2 27,0-3 0,0 4 0,1-2 20,3 0 4,-2 0-93,4-4 0,-6 2-21,0 3 70,0-3-22,0 3 0,0-5 27,0 7-5,0-5 0,0 5 17,0-2 18,0-4 1,0 7 19,0-3-37,5-4-11,-2 5 0,3 1-60,-6-6 26,0 5-22,0-6 1,0 2 35,0 3-42,0-4-30,5 5-20,-3 1 62,6-6 88,-3 12-48,-3-12 0,3 7 23,-5-3-33,0-4 16,0 12 62,7-7 16,-5 2-35,3 5-27,-5-12 0,0 6 12,0-1-10,0-5 41,0 5-33,0-6 570,0 0-566,-5 0-158,3 0-23,-5 0-16,7 0-60,-5 0-5,-2 0 36,-3 0 1,-1 0-6,1 0 44,4 0 286,1 0-255,5 0-203,0 0 633,-7 0-277,5 0 21,-3 0-22,5 0-349,0 0 407,0 7-124,0-6 191,0 5-55,0 1 1,1-6 148,3 3-161,-2 5-5,5-8-56,-7 12 1,1-12-38,3 3 50,-2 5-73,4-2 1,-6 2 13,0 0 0,0-5 0,0 3 9,0-3-7,0-1 13,0 7 4,0-1 1,0 0 1,0 0 0,0-4-68,0 4 62,5-5-124,-2 7 114,3-2 0,-6 0-28,0 0 31,0-5 0,0 3 12,0-3-13,0-1 17,0 8 1,0-3 23,0 6-8,0-6-8,0 3-8,0-3 0,0 2-1,0-1 0,0-6 0,0 5-1,0-4 2,0-3-188,0 6 169,0-1-9,0-5 41,0 6-47,0-7-31,0 0 33,5 0 29,-3 0-1,6 0 1,-7 0-5,3 0 98,-2 0-56,3 0 167,2 0-134,-5 0-16,3 0 17,-5 0 5,0 0-49,6 0 26,-4 0-50,10 0-32,-10 0-5,11 0 28,-11 0-116,9 0 61,-9 0 10,10 0 5,-10 0 24,3 0 71,2 0 91,-5-7-130,3 6 157,-5-5-118,0 6 154,0 0-167,6-7-57,-5 6 26,7-5-85,-8 6-88,0 0 130,6 0 53,-5 0-41,5 0 26,-6 0-20,0 0 20,7 0 0,-4 0 46,5 0 41,-5 0-35,4 0-51,-7 0 0,2 0-21,2 0 19,-3 0 0,8 0-6,-4 0 0,-4 2 7,4 2 0,-2-3 12,2 5 0,-4-3 114,4 1-19,-4-3 0,3 8 71,1-5-123,0-3 0,-5 8-96,0-5 13,0-3 1,0 8 5,0-5 1,1-3 22,4 5 1,-4-3 21,4 1 1,-4-1-15,-1 6 23,0 1 0,0-2 15,0 1 0,0-4 23,0 4-51,0 1 6,0-3-66,0 0-79,0-1 92,0-5 21,0 6-16,0-7-487,0 0 631,7 0-142,-6 0 0,6 1 109,-7 4-94,0-4 34,0 6-22,0-1 0,1-5 43,4 4 7,-4-3 37,6 4-76,-7-5-1,0 6 7,0-7 212,0 0-258,0 6 0,0-4 25,0 8 0,4-6-22,1 6 0,-1-6 63,-4 6 30,0-1-67,0-2 0,0 1-55,0-4 31,0-2 0,0 6 32,0-4 54,0-2 0,0 6 39,0-4-60,7-2 0,-6 6-39,3-4 0,-2-1-45,-2 7 1,0-6-46,0 6 0,1-6 38,4 6 46,-4-7-15,7 3 10,-8-6 1,0 2 20,0 2-3,0-2 0,0 6 55,0-4-17,0-2 0,0 6 5,0-4 1,1-3-58,4 3-16,-4-2 24,5 4-23,-6-4-6,0 4-17,0-6-1467,0 0 1421,-6 0 0,3 0-65,-6 0-101,5 0 46,-2 0 148,0 0-32,5 0 74,-6 0 33,7 0-8051,0 0 8031,7 0 0,0 0 0,8 0 0</inkml:trace>
  <inkml:trace contextRef="#ctx0" brushRef="#br1" timeOffset="3177">471 3256 9821,'5'14'289,"-1"0"-214,1-1 1,-5-3 0,1 0 148,4 0-138,-4-3 1,6 0-59,-7-2 1,5-2 49,-1 7-33,7-8 55,-9 4-51,4-6-20,0 0 1,-4 0-13,4 7 43,-1-6 0,-1 5 91,5-6 0,-4 6 149,5-2-180,-7 0 1,9-4 175,-3 0 0,-1 0-72,1 0-92,-6 0 0,10 0 117,-4 0-176,-2 0 1,0 0 87,-3 0-129,4 0-135,0-6 47,-3 5 27,3-6 96,-6 7-120,3 0 87,-5 0-288,0 0 50,7 0 76,-5 0 82,3 0 95,-5 0 73,6 0 78,-4 0 1,6 0-83,-4 0-29,-3 0 0,8 0 48,-5 0 1,-1 0-15,7 0-59,-7 0 0,5-4-52,-4 0 36,-3-2 1,6 5-79,-7-4 36,6 4-80,-5-6 32,5 7 0,-6-1-7,0-4-74,7 4 39,-6-6-65,5 7-209,-6 0 1682,0 0-1288,7 0-97,-5-5 46,4 3-90,-6-5 90,0 7-3453,0 0 1669,6 0 1799,-5 0 0,12 0 0,-6 0 0</inkml:trace>
  <inkml:trace contextRef="#ctx0" brushRef="#br1" timeOffset="4802">750 3381 7277,'14'0'518,"-7"-1"-317,-1-4-98,1-3 1,-6 0 0,4-2 270,-4-1-211,-1 5 1,3-5 0,-1 5 130,3-2 0,-1 4 162,-4-6-198,0 8-161,0-5 1,0 10 172,0 1-217,0-3 1,0 11 94,0-3-37,0 3 1,0-2 42,0 0-41,0-2 0,0 2 10,0 0 56,0-2-1,0 0-27,0-2-39,0-6 40,0 0 1,5 2-64,1 3 33,-2-4-4,-4 5-115,6-6 102,-5 7-92,12 0 0,-12 3-10,4-2 39,-4 1 1,4 1-94,0-2 65,-1 2 1,-3 4 137,4 0-128,-2-7 1,3 6 17,-6-4-12,0-3 1,0 7-32,0-4 0,0-2 55,0 3-18,0-7 0,1 4 121,4-7-23,-4 0 1,10 1 33,-6 2-119,-1-1 1,-3 5-50,5-7 49,-5 5 1,6-3 9,-2 2 0,-4 0-83,5 0-34,-4-2 0,2 6-4,0-4-117,2-2-43,-6 4 56,0-6-5012,0 0 5178,0-6 0,-7-2 0,0-6 0</inkml:trace>
  <inkml:trace contextRef="#ctx0" brushRef="#br0" timeOffset="20593">2234 6133 6482,'-8'-5'857,"2"2"-721,6-8 212,0 8-55,0-3 1,-1 6 310,-4 0-341,4 0 201,-7 0-31,8 0 3345,0 0-3824,-6 0-24,5 0 240,-5 0-12,-1-5 0,4 2-12,-5-1 1,4 1 141,0-1-138,2 1 1,1-3 59,-4 6 108,4 0-160,-7 0 161,8 0 152,0 0-386,0-5-85,0 3 55,0-5-25,0 7 1,-1 0 26,-4 0-73,4 0 0,-5-1 23,6-3-122,0 2 69,0-4-80,0 0 123,-7 4-36,6-10 33,-5 10 1,6-6 0,-1 5-1,-4-2 0,4 2 0,-6 1-1,7-2-4,0 2-15,0-4-18,0 6-190,0 0 86,-5-6 85,3 4 83,-4-4 14,6 6-38,0 0-8,0-6 47,0 4 1,0-6 107,0 4-43,0 2-43,0-10-20,0 11 1,0-8-58,0 5-125,0 3 13,0-6 62,0 7 0,2 0 1,1-2-99,1-2 185,0 3-22,-4-6 203,0 7-28,0 0-56,0-6 1,2 5 0,3-5 0,-4 3 160,4-1-54,-4 3-140,-1-12 121,0 12 0,5-8-44,0 5-120,-1 3-99,-4-5 43,6 6 0,-5-2-50,4-2-45,-4 3 13,-1-6-147,0 7 289,0 0-13,0-6 0,0-2 1,-1-5 172,-4 5 20,4 1 105,-5 1-26,6 5-244,0-12 1,0 10 0,-1-5-111,-5 2 0,5 0-3,-3 1 97,2 4 100,2-6 23,0 7 75,0 0-193,0-6 1,0 4-96,0-8-41,0 7 40,-6-4 1,5 1-54,-4-2 1,-1 1 77,2-3 1,-1 6 11,5-6 1,-1 7 66,-5-2 0,4 2 1,-2-1-36,2 2-21,2-5 9,0 7-10,0 0-96,-5 0-35,3 0 0,-6 0-13,4 0 0,1 0 0,-4 2 32,0 3 0,1-2 75,2 7 1,0-7 114,-6 1 0,6 3-70,-6-3 117,7 0-130,-2-4 50,5 0 115,0 0-151,0-5 128,0 3-147,0-5 52,0 7-111,0 0-58,-6 0-7,3 0-215,-2 0 321,-1 0 1,3 0 3,-8 0 47,8 0-15,-2 0 61,-1 0 2,3 0-18,-2 0-44,5 0 6,0 0-11,-6 0-12,4 7 8,-4-5-33,6 3 34,0-5 1,-2 0 0,-1 2 0,-1 3 0,0-4 6,4 5 5,0-6-162,0 0-1,-7 0 0,4 2-262,-1 2 255,3-3 52,1 5 123,0-6 1002,0 0-952,-6 7-65,5-6 30,-6 5-75,1-6 24,5 7 0,-5-4 0,4 5-27,-3-2 38,4-2 1,-5-2 0,4 1-9,-2 2 18,3-1 0,-7 3-194,8 2 189,0-3 0,0 1 0,-2-3-180,-2 1 165,3 6 1,-5-8-86,6 6 83,0-6 1,0 4-8,0-1-25,0-5 33,0 5 110,0-6 597,0 0-806,-7 0 36,6 0 1,-7 0 33,4 0 0,0 0-155,-4 0 176,5 6 1,-4-5-11,0 3 28,6-2 1,-9-1-1,3 3 39,0 1 0,2-1-23,-4-4 45,6 0 0,-3 1 0,6 5-15,0-5 0,-1 5 75,-5-6-90,5 0 1,-7 0 6,3 0-11,4 0 0,-7 0-81,3 0 83,4 0-62,-5 0 55,-1 0 10,6 0-13,-5 0 17,6 0-9,0 0-36,0-6-11,0 5 21,0-6 1,-1 7-15,-4 0-106,4-6-181,-6 5 132,7-12 1,0 10-24,0-5 85,0 5-10,0-10 91,0 12 1,-5-12 107,1 4-68,-1 3 22,5-7 1,0 10 2,0-6-26,0 6 1,0-5 18,0 3-10,0 4 1,-5-7-144,1 3 123,-1 4-103,5-12 94,0 12 1,0-7-16,0 3 8,0 4 0,0-7 41,0 3-7,0 4 0,0-6 279,0 2-261,0 4 1,0-7 99,0 4-37,0 2-17,-5-10-96,3 3 27,-5 2-104,7 0-35,0 2-15,0 3 0,0-6 116,0 4-38,0 2 6,0-10 46,0 10 104,0-10-122,0 10 116,0-10-78,0 4 0,0-1 70,0-1-34,0 8 12,0-4 1,0 4 50,0-2-107,0 2 28,0-4-173,0 6-106,0 0 156,0-6 1,0 3 92,0-7 1,0 6 50,0-6-67,0 7 0,0-5 44,0 4-54,7 3-14,-5-6 47,3 1 1,-5 3 1,0-7-108,0 8 32,0-4 30,6 6-6,-4-7-1,4 6 5,-6-5 62,0 6 61,0 0 108,0-7 86,6 6 37,-5-5-283,6 6 1,-5 0 0,2-3 16,0-1 6,0 3 0,-2-5 48,2 6-62,-3 0 0,8-5 40,-5 1 34,-3 0-13,5 4 53,1 0-160,-6 0 1,5-3-11,-6-1 93,0 3-216,0-5 159,0 6-100,0 0 43,7 0-25,-6 0 60,6-7 0,-7 4 3,0-6 15,6 6 0,-5-5-4,4 3 7,-4 4-10,-1-12 180,0 12-71,0-12-30,0 12 0,-1-10-28,-4 6 281,4 1-251,-5-3-191,6 6 153,0-5 1,0 5-163,0-5 154,-7 5-26,6-5 3,-6 6 0,6-5-11,-4 1 30,4-1 0,-7 5-17,3 0 0,3-4-8,-7 0 0,5-2 0,-2 2-36,0 0 23,5-1 1,-6 4 0,6-3-55,-5 0 56,5-7-13,-5 9 7,6-4 14,0 0 6,0 4 17,0-4 2,0 0 40,0 4-69,0-4 6,0 6-121,0 0 57,0-6-8,0 4 18,0-4 3,0 6 8,6-6 51,-5 4 1,8-4-25,-4 6 21,-4 0-70,11 0-83,-11 0 166,12 0 0,-12-1 109,4-4-60,-4 3 0,4-5 85,0 2 69,-1 3 27,-4-3-219,0 5 87,0 0-53,0-7-4,0 5-25,0-3-95,0 5-92,0 0 6,-6 0-21,5 0-79,-12 0 182,6 0 0,-2 0-159,0 0 145,-1 0 0,2 1 1,2 2-135,0 1 217,4 2 1,-9-1-64,1 5 182,4-4 35,-6 6-106,3-4 1,0 0 132,0-3 148,6-4-144,-3-1-76,6 0-79,0 0-60,-6 0 75,4 0-159,-4 0 104,6 0 36,0 0-31,-5 0 1,2 0 6,-3 0-24,6 0-11,-6 0 0,4-1 1,-2-4 16,-4 3 4,6-4-4,-3 0 13,5 4-10,0-4 18,-7 6 14,5 0 6,-3 0 1,5-1-17,0-4-17,-6 3-1,4-4-17,-4 6 9,-1-6-59,5 4 0,-3-5 56,5 2-46,0 3 45,-7-3-4,5-1 1,-5 4-96,3-2 92,2 3 1,-4-1-97,6-3 68,0 3 5,0-3 12,0 5 62,0 0 18,-6 0 1,5-2-5,-4-3-75,4 3-185,1-3 207,0 5-130,0-7 27,0 5 0,0-5-390,0 2 239,0 3 132,0-3 29,0-2 26,0 6 206,0-12-199,0 12-16,0-5 74,0 6-48,0-7 163,6 6-95,-5-12 34,5 12 1,-5-7-4,4 3-45,-3 4 1,4-5 1,-5 6 3,3 0 0,-2-2 0,5 0 4,-2-4-40,-3 2 0,5 3-101,-7-4 73,6 4 15,-4-5-69,4 6 27,-6 0-322,0 0 329,5 0 108,-3 0 154,5 0-204,-2 0 186,-3 0 21,5 6 97,-7-5-174,5 5 81,-3-6-116,4 0 1,-4 0-27,2 0-13,4 6-65,6-5 0,-6 7 9,-4-3 86,4-4-54,-6 6-45,3-7 0,-3 0-188,2 0-18,-1 0-78,3 0-51,-6 6-27,6-5 228,-4 6-41,3-7 62,-5 0 305,7 0-98,-5 0 72,3 0 0,-3 0 128,2 0-114,-2 0 22,4 0 238,-6 0 166,0 0-407,6 0-130,-5 0 115,6 0-204,-7 0-1,7 0 1,-6-2-90,4-3 95,-4 4 42,-1-5 9,6 6 1,-5-2-2,5-3-31,-5 4 22,-1-5 10,0 6 0,0 0-53,0-7 0,-1 6 15,-5-4 66,5 4 1,-6-5-72,2-3 57,4 3 0,-7-4-57,2 4 46,5-5 1,-5 8 18,6-5-10,0 4 1,-5-3 51,1 1-55,-1 5 1,4-5 12,-3 6-30,2-7 16,-5 6-3,7-5-1,-5 6-56,3-7 0,-5 6-195,2-3 222,2 2-201,-3 2 169,1 0-26,3 0-2,-5 0 17,2 0 21,3 0 42,-4 0 18,6 0 1,0-1-12,0-5 4,-6 5 1,4-6-3,-2 1-3,2 5-16,2-5-66,0-1 62,0 6 32,0-4-34,0 5-492,0 0 247,0-7 263,0 6 1,0-6 61,0 1-54,0 5 1,0-6-12,0 3 34,0 1 1,2-3 0,1 5 1,1-3-32,1 1-36,-5-3 1,2 6 0,1-1 23,1-3 1,2 1 25,-1-1-25,-3 2 0,3 1 38,-5-3-73,0 1-33,0-3 78,0 6 1,2 0-4,2 0 7,-1 0-9,3 0 27,-6 0 3,0 0-12,6 0 1,-3 0 125,7 0-130,-7 0 1,4 0 335,-3 0 32,-2 0-330,10 0 1,-11 2 259,5 2-156,-5-1-72,6 2-25,-6-5 1,7 0-183,-4 0 98,-3 0 0,8 0 16,-5 0-44,-3 0 0,8 2-21,-5 2 58,-3-1 1,7 2-1,-5-3-60,3 2-53,-2-1 1,-2 2-189,2-5-62,-3 6 85,5-3 137,-6 2-79,0-5 56,0 0 195,7 0-72,-6 0 1,6 0 354,-2 0-99,-3 0 1,5 0 237,-2 0-78,-4-5-196,13 2 17,-13-8-23,12 8-117,-12-3 0,5 5 35,-6-3-117,0 1 160,6-3-31,-5 6-15,6 0 5,-7 0-46,0 0 0,-2-4 0,-1-3-88,-2 0 70,-5 3 1,9-3 0,-6 4-9,1-2-43,5-5 1,-6 6 0,2-5-20,0-2 26,1 4 0,3-2 0,-2 2-31,-3 0 65,2 3 0,3-6-13,-4 5 139,4-5 22,-6 7-53,7-2 1,0 3 177,0-2-185,0 1 94,0-2-127,0-1 0,0 2 154,0-5-149,0 7 0,0-7 54,0 5-16,0 3-29,0-12-94,0 12 1,0-8 46,0 5-79,0 3 0,0-8-102,0 5 102,0 3 0,0-7-56,0 4 95,0 3 0,0-8-61,0 5 95,0 3 0,0-7 47,0 3-94,0 4 63,0-12-28,0 5 1,0-1 0,3 0 205,1-2-132,-3-2 1,9-1-1,-4 0 373,-3 0-272,4 1 0,-6-1 1,7 0 382,-2 0-457,-5 7 0,9-5 0,-4 2 246,-4-3-284,0 6 0,-1-4 0,2 5 75,2-2-559,0 5 441,-5-4-284,0 7 0,-2 0-151,-3 0 357,4 0 1,-7 0-298,4 0 146,3 0 1,-8 0-215,5 0 282,3 0 1,-6 0-209,0 0 308,6 0 135,-5 0 23,6 0 107,0 0 135,-6 0-116,4 0-102,-4 0 1,5-4-74,-4 0-20,4-1 0,-6 3 7,7-2-19,0 2 1,-1-3-75,-4 5-24,4-6 83,-5 4-20,-1-4-28,-1 0 1,-1 3-43,0-7 1,5 6-49,-5-6 0,1 1 2,-1-5 96,2 6 1,7 0 0,-1 5 20,-5-1 188,5-1 84,-5-1-261,0 5 0,4-8 104,-2 5-47,2 3 51,2-6-14,0 7-82,0 0 0,-1-4 4,-3-1 1,2-2 13,-3 3-37,3 4 0,2-9 23,0 5-92,-5 3 0,3-8-65,-2 5 0,1 3 52,-2-4 38,2-3 36,-3 7-51,6-6 117,0 7-51,0-6 39,0 5-41,0-12 1,0 10 20,0-6 2,0 6 0,-1-5 93,-3 3-33,2 4 1,-5-12 125,7 4-105,0 3-150,0 0 0,0 4 114,0-3-130,0 4 1,-1-5-9,-3 6 79,2 0-187,-4 0 56,6 0 1,0-2-137,0-2 169,0 3-65,0-5 81,0-1 4,0 6 44,-6-5 114,4-1-3,-4 6 0,6-7-5,0 4 0,-1 2 1,-2-4 12,-2 0 0,0 3-18,5-7 0,-2 7-1,-2-1-191,2 2-15,-3 2 46,5 0 1,-3-1-123,-1-4 171,2 3 1,-5-4-128,2 6 43,3 0-4,-3 0-39,-1 0 78,-2 0 3,-1 0-17,4 0 23,5 0-66,0 0 78,-7 0 8,5 0 120,-3 0-92,5 0 0,-2 0 230,-2 0-202,2 0 15,-4 0-102,6 0-77,0 0 0,-2-5 109,-2 1 1,3-2 18,-4 1 58,4 3 1,1-5-72,0 2 38,0 3 16,0-4 2,0 0-25,0 4 19,0-3-9,0 5 17,0 0 6,-7 0-95,6 0-114,-6 0 10,7 0 117,-6 0-20,5 0 20,-6 0 1,5 0-92,-2 0-43,3 0 113,-5 0-6,6 0-10,0 0 93,-7 0-47,6 0 0,-7 0-57,4 0 102,3 0-319,-13 0 11,7 0-81,-7 0 98,6 0 341,2 0 65,6 0-53,0 0-71,-6 0 18,5 0 1,-6-2 5,7-2 16,0 2-17,0-10 49,0 10 126,0-3-84,0 5 133,0 0-216,-6 0 1,4 1-148,-2 3 75,2-2-15,2 10 1,0-9 85,0 6 1,0-5 128,0 6-62,0-7-68,6 9 1,-4-9 0,4 7 9,1 1 0,-6-4-7,4 3 1,-3-2-1,1 2-21,3 0 13,-2-1 0,-3 0-119,4 1 113,-4-8 1,6 7-104,-7-5 62,0-3 1,1 7-58,4-4 92,-4-3-41,6 6 61,-7-7 1,1 4 247,5 1-115,-5 0-132,5-5 0,-6 2 58,0 2-20,0-3-54,6 6 26,-5-1 1,6-3-14,-7 6-1,0-6 0,4 10-14,0-4-5,1-3 1,-4 2-56,5-3 47,-5 2-45,5 1 1,-6 0 0,1-5-39,5 2-16,-5-1 1,6-2 55,-7 3 13,0-5 1,0 8 40,0-3-83,0-4 177,0 5-133,0 1 89,6-6-52,-5 5 35,5 1 8,-6-6 109,0 12-84,6-6-59,-4 1-125,4 4 48,-6-4 16,0 0 1,4-1 41,0-2 0,2 3 6,-6 6 0,0-5-52,0 1 36,0-8-60,0 4 66,0 0 12,0-4 54,0 3 64,0-5 543,0 0-633,0 7 41,0-5-217,0 3-2,0-5 167,0 0-39,0 7 20,0-5-3,0 3 1,0-3-13,0 3-50,0-3 0,0 5-10,0-2-87,0-3 56,0 3-125,0 2-13,0-5 76,0 3 30,0 2 293,0-5-130,0 3-101,0-5 1548,0 0-1595,0 7 0,0-4 74,0 7 0,-2-8 1,-2 4-49,0 1 8,0-6-40,4 5 132,0 0-44,0-5 223,0 5-212,0-6 552,0 0-447,0 7-15,0-6 1,0 7 24,0-3 1,0-2-50,0 6-24,0-6-13,0 3 1,1-1-135,3 0 151,-2-1 1,5-2-102,-7 3-178,0-4 135,0 5-102,0 1 184,0-6-4,0 5-2,5 1 72,-3-6 162,5 5 125,-7-6 26,0 0-198,0 7 120,6-6 6,-4 5-84,4-6-249,-6 0 213,0 0-303,5 0 94,-3 7 50,5-6 0,-7 6 4,0-1-76,0-5 0,1 6-1,3-2-121,-2-4 73,5 12 8,-7-6 0,0 2-139,0 0 42,0 1-10,0-2 79,0-2 254,0-6 3021,0 0-3412,-7 0 239,5 0 1,-5 1-213,2 5 125,3-5 12,-3 5 92,5-6 140,0 0 79,-6 0 304,4 0-296,-4 0-14,6 0-432,0 0 0,0 5-42,0 5 0,-2-2 111,-3 1 112,3 1 0,-3 4-71,5 0 24,0-7 0,0 4-66,0-1-86,0-3 302,0 4-106,0-8 311,0 2 438,0-5-228,0 0 0,-7 0-82,-2 0-77,3 0-256,-6 0 152,11 0-337,-5 0 37,-1 0 185,6 0-179,-6 0 93,1 0-30,5 0 0,-8-4-56,5-1 5,3 0 81,-5 5 18,6-5 1,-3 2-13,-1-1 119,3 2 7,-5 2 159,6 0 540,0 0-850,-6 0 1,5-1 15,-5-3 0,0 0-52,1-5 1,-2 4-2,3-3-42,3 4 66,-5-7 29,6 3 1,-1-2 18,-4 1-21,3 5 1,-4-7 136,6 1-123,0 5 1,0-8 155,0 3-142,0 5 34,0-8-18,0 5 1,0-2-3,0 2 1,-1 5-2,-4-2-54,4 4 1,-7 1-64,3 0 1,3-2-170,-2-2 201,2 3-193,2-6 258,-7 7 0,4 0 0,-4-2 48,1-2-114,1 3 102,5-6-44,-6 7 0,5-1 5,-3-4-21,2 4 1,1-7-64,-5 3 45,5 4 32,-6-6 0,6 3-28,-4-1 26,4 0 1,-6 4 0,6-2-23,-4-2 0,4-1-10,-3 1-40,2 4 23,2-6 41,-7 7 1,6-1-28,-3-4 27,2 4 0,2-7-100,0 3 34,0 4 36,0-6 0,0 6 29,0-4-40,0 4-2,0-6-79,0 7 34,0 0 219,6 0 30,-5 0-142,12 0 0,-10 0 154,7 0-45,-8 0 1,7-4 109,-5 0-141,-3-1-20,6 5 55,-1 0 10,-5 0-92,5 0 7,-6 0-69,7 0 38,-6 0-72,5 0 42,0 0-4,-5 0 0,8 0-20,-5 0-55,-2 0 84,4 0 116,-6 0-114,0 0 211,7 0-179,-6 0 222,5 0-25,-6 0 1710,0 0-1969,-6 0-172,5 0-237,-6-6 249,1 5-5,4-6 0,-4 1-182,6-3 337,0 3 0,0-2 12,0 4-34,0 2 1,0-6 203,0 4-110,0 2 0,0-6 76,0 4 0,0 1 122,0-7 1,0 6-104,0-6 64,0 7 1,0-5 146,0 4-175,0-5-136,0-4 0,0 5 122,0-2-135,0 7 1,-1-3-1,-2 4-81,-3-2 20,2 2 0,4-6-79,0 4 58,0 2 1,0-6-57,0 4 129,0 2 1,-4-6-34,-1 4 98,0 2 1,5-4-32,0 6-22,0 0 0,-1-5-8,-4 1 19,4-1 1,-5 3-11,6-2-56,-7 3-26,6-6 80,-12 1 1,12 3-116,-4-7 1,-1 6 75,2-5 0,-6 4 49,6-4 1,-1 0 0,4 2 69,-3 2 42,2 3 43,-5-4-51,7 5-73,0-6 12,0 7 0,0-1 131,0-4 1,0 2-21,0-6-112,0 0 0,0-1-1,0 1 1,0 4-74,0-4 25,0 6-116,0-10-45,0 12 109,0-12 1,0 10 11,0-6 0,0 5-58,0-6 42,0 8 58,0-4 19,0-1-45,0 6 223,0-5-77,0 6 0,0-2 163,0-3-107,0 4 0,0-11-84,0 2-44,0 4 0,0-1-44,0 2 46,0 3 0,-1-5-115,-4 2 5,3 3 1,-4-5 2,6 2 1,0 2 26,0-7 1,0 6 194,0-6 81,0 7-34,0-9-78,0 10-37,0-3-61,0-1 34,6-1 0,-4-3 55,3 0 0,-4 6 128,-1-6-228,0 7 1,0-4-55,0 2 42,0 3-128,0-3-49,0 5-351,0 0 599,7 0-146,-5 0 94,3 0-38,-5 0 1,2 0 171,2 0-47,-3 0 110,6 0-112,-7 0 917,0 0-917,0-7-305,0 5 214,0-3-122,0 5-50,0 0 147,0-7 124,0 5-104,0-3 0,0-2 6,0-2 0,0 1-7,0-2-13,0 8 7,-7-11 75,6 12 38,-5-5-48,6 6 13,0 0-119,-5 0 26,3 0 61,-5 0 79,1 0 43,-2 0-253,-6 0 22,0 0-50,7 0 0,-5 4-138,2 0 0,2 6 199,-1-6 37,6 2 0,-8-5 104,7 4-180,0-4 205,-3 6-144,0-7 294,-2 0 198,3 0-122,6 0 929,0 0-1194,-6 0 6,4 0 1,-5 0-158,2 0 26,3 0 0,-5 0-79,3 0 20,2 0 1,-6 0-184,4 0 78,1 0 1,-4 0-323,2 0 304,4 0 0,-5-2-323,6-3 20,-6-2 1,5-3-462,-5 0 190,5 8 1,1-10-582,0 3 655,0 3 1,1-5 0,5 6-799,2 2 357,-2 2 1168,6 1 0,-9 0 0,3 0 0</inkml:trace>
  <inkml:trace contextRef="#ctx0" brushRef="#br0" timeOffset="34440">2214 6048 8288,'-9'0'1097,"-3"0"-977,11 0 20,-6 0-46,7 0 294,0 0 1,2 6-263,3 3-104,-4-2 1,5 0 0,-4-4 20,2 2-154,-3 5 0,12-1 0,-8 3-161,4-3 1,-5 2-1,3-4 272,-1 0 762,5-4 803,-10 8-1115,13-9-311,-13 10 1,7-8 0,-6 5-88,4 2 1,2 1-14,-3 2-30,6 0 1,-10 0-1,4 0 9,-4 0 26,-1-7 0,4 6-20,2-4 3,-1-4 1,-5 4-1,1-7 118,4 3 33,-4 0 4,5-5 1,-4 0 181,3 0-138,-4 0-8,5 0-135,0 0-128,2 0 0,6 0 30,0 0 44,-6 0 1,-1 0-46,-2 0 31,-4 0 1,7 0-87,-4 0 56,-2 0-3,4 0 1,-5 2-4,4 2 1,-2-3 15,3 6-13,-6-7 0,1 0-2,3 0 14,-2 0 13,5 6 1,-6-5 102,3 5 0,-2-3 82,2 1-146,-2-3 269,-2 6-201,0-7-80,0 0-83,6 0 69,-4 6-55,4-5 0,-6 7 0,1-5 0,2 3-64,1 2 0,3-3 28,-7 4 1,0-4 0,1 3-43,3-2 0,-2 0 22,2-1 0,-2-2 0,-1 4 87,4-1 126,-3-1 385,3-5-38,-5 0-129,6 0-152,-3 0-17,2 0-72,-5 0-46,0 0-245,6 0-85,-4 0 282,3 0 1,-2 4-122,2 0 96,-3 2 0,3-5-149,-5 4 147,0-4 0,2 6 0,1-6-39,2 4-88,-1-4-63,-4 6 184,0-7 1083,0 0-1009,6 0 0,-4 1-57,2 4 1,0-3 2,0 8-19,-2-7 0,5 4 0,-4-6-15,2 3 17,0-2 25,-5 5 1,2-7 0,1 1 20,1 3-10,1-2-13,-5 5 25,0-2 0,2-3 15,2 2 274,-3 4 94,5-6-217,-6 5-66,0-7 0,0 1-85,0 3 1,2-2-97,3 2 69,-4-2-6,5 3 0,-4-2-62,2 7 81,-3-7-96,6 9 67,-7-10-1,0 10 0,0-9 69,0 7-25,0-7 34,0 2-25,0-5 90,0 0-45,7 0 144,-6 0-167,5 0 158,-6 0 155,0 0-433,7 7 4,-6-5 1,5 6-30,-6-4 12,0-2 0,0 6-10,0-4 60,0-2 1,6 10-220,-5-5 97,6 7 1,-7-4-263,0-1 404,0-7-17,0 4 644,0-6-359,0 0-110,0 7-42,0-6-134,0 5-7,0-6-116,0 0 92,0 7 18,0-6-61,0 5 1,0-3-56,0 1 170,-7-3 90,6 12 1,-5-10 70,6 6-65,0-6 0,-1 3 22,-4-6-124,4 0-58,-12 0 0,10 0 1,-5-1-37,2-4 1,0 4 0,3-6-75,-1 1 28,-2 5 0,2-12 0,-2 5-14,-2 1 0,4-4 0,-4 5-242,1-2 317,2-2 0,1 3 1,-2-2-82,-2 4 81,5-7 0,-4 11 0,4-6 63,-2 2-54,0 3 1,1-6 32,0 4-51,-3 2 183,2-5 1,2 6-58,-6-3-28,5 2-4,-2-5-2,1 7-2,3-5 49,-4 3 1,4-5 190,-2 7-250,2 0 0,-3-1 0,2-2 73,-2-1-14,3-1 21,-3 5-53,5 0 1,-5-2-95,1-2 0,-3 2-7,3-2-12,2 2 41,-3 2 0,3 0-25,-3 0 36,3 0 16,-3 0-7,-1 0 33,3 0-16,-3 0-14,6 0 12,0 0 2,-6 0-9,4 0 4,-3 0 9,-2 0 33,6 0 19,-5 0-9,6 0-268,0 0 194,0 6 5,0-4 0,0 10 182,0-2-176,0-4 0,0 2 44,0-4-28,0 3 1,0 3-3,0 0 5,0-7 1,0 9-39,0-2 1,0 1-47,0 2 1,0-3-32,0-1 48,0-6 32,0 3 175,0-6 538,0 0-894,-6 7-147,5-6 332,-6 5 1,5-1-18,-2 0 1,3 2-1,-5-3 8,5 4 1,-5 1-45,2 0 0,-2-1-1,2 1-9,2 4 0,-4-10 9,6 6-15,0-6 76,0 3-67,0-6 1185,0 0-1210,0 7 7,0-6 1,0 5 82,0 0 1,0-3-20,0 6 0,-4-5-84,-1 6 111,0-7 0,5 4-182,0-1 175,0 1 0,0 7-14,0 0-13,0 0 0,-4-5 108,-1 1-13,1-7 100,4 3-18,0-6 262,0 0-608,0 6 205,0-4 1,-1 5-231,-6-2 196,6-4 0,-5 6-84,6-2 29,0-3 79,0 10 1,-1-6-7,-4 4 48,4 2 1,-6-9-3,7 7-44,-6-7 1,5 4 14,-4-2 46,4-3-34,1 3 73,0-5-79,0 0-43,0 7 93,0-5-87,0 3 61,0-5 0,0 2-3,0 3-8,0-3 63,0 3 159,0-5-160,0 0-50,6 0 1,-3 0-1,5 2 47,-2 3 1,-1-3 8,0 2 0,-1-3-88,5-1 1,0 0-43,5 0 1,-4 0-19,-2 0 1,-4 0 33,7 0 1,-7-4 16,5 0 1,-4-2 69,4 6 14,-6 0 1,8-1 72,-7-3-61,1 2 1,-4-5-60,4 7-114,-2 0 18,8 0 28,-9 0 0,6 0-88,-4 0 64,-2 0 0,5 0 18,-2 0 40,-3 0 0,5 0 54,-3 0 0,-2 2 0,6 2 103,-3 0 24,-3 0 1,5-4 13,-2 0-136,-3 0 0,5 0-47,-3 0-30,-1 0 0,4 0 22,-3 0 39,-2 0 0,6 0-32,-3 0 1,-2 0 39,6 0 106,-5 0 1,3 0 141,-3 0-208,-2 0 0,6-1-37,-4-3-11,-2 2 10,3-5-87,-5 7 35,0 0-36,7 0 57,-5 0 1,6 0-6,-4 0 1,-1 0-6,7 0 16,-8 0 0,6 0 27,-3 0 8,-4 0-38,5 0-24,-6 0 1,2 0 67,2 0 9,-3 0-29,6 0 0,-4 0-4,1 0-36,-3 0 0,7 0 45,-3 0 5,-4 0 1,5 2 73,-6 3-80,0-3 1,4 5-34,2-2 0,-2-2 1,-2 4-27,2 0 0,-3-1 22,4-2-48,-4-3 15,-1 5 17,0 1 25,0-6 59,0 5 284,0-6-24,0 0-511,0 7 68,0-6 0,-1 9 0,-2-3 13,-2 0 56,1-3 0,3 2 0,-2-4-62,-3 3 0,-4 2-50,1 7 69,3-6 89,-1 5 1,2-10 46,1 5 148,-1-4-30,5 2-7,0-6-380,0 0 150,-6 0 0,5 1 37,-4 5 1,2-5 6,-2 3 1,3-2 30,-8-2 0,6 4 1,-6 1 0,0-1-11,-3-4 0,4 1 22,0 5 0,4-5-12,-4 3 7,6-2 1,-5-2-17,8 0 7,0 0 43,-5 0 1,3 1 2,-2 5 0,1-5-12,-1 3 1,1-1 63,-1 2-194,2-3-44,2 4 0,0 0-86,0 3 206,0-2 0,0 0 0,0-3 1,5 5 24,0 5 0,-1-5 0,-2-1 22,2-2 1,-2 0-18,2-2 0,0 0 121,1 4-104,-3-4 1,5 3-25,-3-3 16,-1-1 0,4 3-3,-3-6 1,-1 4 2,7 1-18,-7-1-16,9-4 141,-10 6 0,6-4 32,-4 3-87,-3-4 1,8-1-54,-5 0 0,-1 5-68,7 0 45,-8-1 1,4-2 5,-6 2 0,2-2 4,2 3-14,-3-4-58,6-1 0,-4 0-84,1 0 78,-3 0 0,7 0 66,-3 0-1,-4 0 0,9 2 36,-4 2 0,0-2 36,-2 3 26,-3-4-12,5-1 0,-6 2 55,0 2 0,1-2 45,5 3-121,-4-4 1,5 1-46,-2 2 1,-4 0 0,6 3-7,-1 0 0,-5-1 1,5-3 6,1 2 0,-6 0-15,3-1-29,5-3 34,-8 6 44,6-7-36,-7 0 459,0 0-219,0 6 2,0-5-158,0 12 1,-3-6-104,-1 1 0,3 5-35,-5-3 0,3-5 0,1 2-67,-3-1 0,0-3-3,5 6 0,0 1 93,0 4 1,0 0 80,0-1 0,-1-6 0,-2 0 387,-2-1-337,1-5-507,4 6 66,0-7 1,0 1 117,0 4 0,0-3 160,0 8 0,0-6 57,0 6 1,0-6-60,0 6 0,0-6-81,0 6 174,0-7 241,0 4-53,0-7-677,0 0 429,6 0 1,-3 1 67,6 3-20,-6-2 0,4 5-54,-1-7-8,-5 0 1,6 0 48,-7 0-10,0 0 1,0 5 32,0 5 1,0-3 246,0 3 73,0-7 6,0 3 12,0-6-477,0 0 0,-3 4 35,-1 0 0,3 3-33,-5-3 1,3-2-16,-1 3 0,3-2 27,-4 1 1,3-1 61,2 7 1,0-6 73,0 6 153,-6-7-173,5 3 0,-5-4 41,6 2-85,0-2 0,0 6-1,0-4 0,-4-1-134,-2 7 0,2-6 85,4 6 0,-4-1-12,-2 5 261,1-7 207,5-1-240,0-6 194,0 0-238,-6 6-126,5-5 0,-6 11-577,1-8 478,5 1 1,-5-3 67,6 2 189,0-3 1,-1 5-11,-4-6-122,4 0 1,-6 3 17,7 1-80,0-3-42,0 5-3,0-6-199,0 0 474,7 0-157,-6 0-139,5 0-33,0 0 111,-5 0 29,12 0 139,-12 0 0,6 0 137,-1 0-205,-4 0 1,5 0-44,-2 0 0,-4-1-165,5-4 1,-4 4-41,3-3 15,-4 1 127,5 3 1,-4 0 86,3 0 1,-4 0 0,6 0-7,-1 0 1,-3 0-25,6 0 1,-6 3-266,1 1 112,5-3 119,-2 5 1,2-1 16,0 0 60,-6-1 1,9-1 12,-8 1 0,2-3-42,-1 4-29,-3-4 1,5-1-15,-3 0 62,-2 0 1,5 3 22,-7 1-30,5-3-36,-3 5 1,4-4 0,-5 1-25,4 2 8,-3-1 202,5-4 24,-7 0-167,5 0 1,-1 2-32,5 3 0,-5-4-54,6 4 1,-6-2-70,5 2 83,-5-4 1,7 7 20,-7-3 1,3-4 114,-3 2-44,-2-1-19,3-2 0,-5 2 5,0 3 0,0-2 0,2 5 9,2-2 0,-1-1-64,1 1 0,-3-4-14,-1 8 38,6-7 1,-4 4 62,2-1 1,-2-4 3,-2 8 1,0-6 6,0 6 1,0-6-107,0 6-12,0-1 1,0 0 68,0 1 1,0-6-11,0 6-29,0-7 1,0 3 27,0-1 0,0-2 241,0 7-191,0-7 1,0 4-59,0-2-104,0-3 0,-2 5-18,-2-2 1,2-2 49,-2 7-13,2-7 1,2 4 12,0-2 1,-1-3 195,-3 2 0,1 4 44,-1 1 1,2-1-468,2 2 437,0-7 103,0 9 0,-4-9 16,0 7-203,-2-9-88,6 12-579,0-6 515,0 7 0,0-4 73,0-2 0,0 2-85,0 4 0,0-4 30,0-2 0,3-4 0,0 2-27,1 1 1,0-4 76,-4 5 1,2-4 0,1 2-288,2 1 36,-1-6 83,-4 5 197,0-6 438,0 0-508,6 0 36,-4 0 1,9-1 0,-6-4 1,1 4 28,-1-5 0,-3 4 0,3-1 62,1-3-68,-4-4 0,6 3 0,-5-4-23,1 3 1,0 2 0,-2-1-23,3 0 0,-4 2 0,4 0 9,-3-4 1,0 3-1,1-1 22,1 1 1,1-2 0,-3-4 39,2 4-56,-3-4 6,5 3 3,-6 2 1,2-4-13,3 7-3,-4-2 18,5 1-275,-6 3 176,0-5 60,0 7-698,0 0 644,0-5 125,6 3-7,-5-5-57,6 7 43,-7 0 29,0 0-49,7 0-2,-6 0-3,5 0-48,-6 0 40,0 0 14,7 0 12,-6 0 1,6 0 44,-2 0 1,-1 0 7,4 0 0,-5 2 17,2 3 1,1-2-16,-1 7 1,1-6-21,0 6 1,-5-6-34,3 6 0,-1-6-13,2 6 1,-4-6 12,3 6 1,0-9-5,1 4 1,-4 3 19,3 1 1,-1-1-6,3 2 1,-5-6 43,3 4-39,-2-4-33,-2 2 0,1-4-196,5 3 134,-5-4 29,6 12 1,-3-10-42,0 5 0,1-2-1,-5 2 0,0-2 3,0 2 71,0-4-29,0 2 171,7-6-34,-6 0-339,5 0-57,-6 0-6712,0 0 6094,0-6 1,0-2 0,0-6 919,0 0 0,0 0 0,0 0 0</inkml:trace>
  <inkml:trace contextRef="#ctx0" brushRef="#br0" timeOffset="36717">3436 8627 6479,'-3'8'637,"-1"-3"-292,2-4 42,-4-1-181,6 0 1,0-1 228,0-4 171,0 4-184,0-6-261,0 7 0,0-1 427,0-4 91,0 4-61,0-6-129,0 7-184,0 0-197,6 0 1,-4-1 39,2-4 10,4 4-65,-5-6 49,3 1-34,-6 5-111,0-6 75,5 7 19,-3 0 1,4-1 41,-6-4 1,0-2-35,0-7 0,2 2-117,2 3 0,-2-3-35,2 2 89,-3 4 0,1-1-164,3 7 124,-3 0 0,3-1-32,-5-3 32,0 2-15,0-5 17,0 7-2027,0 0 1246,0 7 297,0 0 1,0 3-659,0 0 355,0-2 789,0 1 0,0 3 0,0-5 0</inkml:trace>
  <inkml:trace contextRef="#ctx0" brushRef="#br2" timeOffset="41242">3505 8520 6445,'-7'9'588,"4"-4"-146,-2-5 263,5 0 46,0-5 80,0 3-43,0-5-97,0 7-109,0 0-451,5 0 0,-1 3 144,6 1 1,-7-1-20,1 7 1,3-6-71,-3 6 1,2-6-183,-2 6 1,-2-6-1,4 3 1,-1 0-41,-1 2 1,1-5 0,-2 6-17,1 0 0,-2 2 0,3 1 0,0-2-18,0-2 0,-1-4 28,-4 4 0,0-4 99,0 4 83,0-6 1,2 3 78,2-6 1,-1 0 39,7 0 0,-6 0-74,7 0 0,-7 0 8,5 0 0,-4 0-123,4 0 0,-1 0-151,6 0 0,-3 0-10,-3 0 0,-3 0-8,4 0 1,-4 0-245,4 0 360,-6 0 0,7-1 24,-4-4 1,0 4 132,-1-4 33,-4 3-176,12-4 1,-7 3-31,3-6 1,-2 6-26,-2-2 1,-2 3 0,5 1 0,-1-4 1,-2 4-46,1-4-187,-5-3 46,11 0 91,-11 1 0,7 0-85,-3 7 115,-4-6 167,5 5-30,-6-6 222,0 7-13,0 0-322,7 0 135,-6 0 220,6 0-108,-7 0 75,0 0 0,4 3-145,1 1 0,0 3-51,-5 7 0,1-4 0,2 0 77,1 0-32,2-4-129,-6 7 1,0-6 28,0 7 1,0 0-13,0 0 0,-6-1 188,2 1 124,0-6-24,4-2 54,0-6 0,-2 0 163,-2 0-503,2 0-184,-4 0 1,4 4-121,-3 2 0,4-1 159,-5 1 1,5-3 291,1 5 0,-5-3-104,1 4 0,0-4-48,4 4 1,-2-5 0,-2 2-44,0 0 0,0-3 28,4 6 1,-2-6 278,-2 2 50,3 2-257,-6-5-228,7 4 39,0-6 0,0 1 105,0 3-93,0-2 73,0 5 0,0-6 45,0 3 1,1-2 0,3 5 18,1-2 0,-1-2 4,-4 7 0,0-6 84,0 6 0,0-6-45,0 6-60,0-7 1,0 5-29,0-4 145,0-2 72,0 4 0,-2-6-23,-2 0 0,3 2-121,-5 2 0,3-2-84,-1 3-58,3-4 106,-6-1-7,7 0 1,-5 2-18,0 2 1,-3-1-1,2 7 0,1-7 18,0 2 0,2 1-4,-6-2 1,6 2 23,-2-2 0,-1-1 46,0 7 0,1-7 29,0 1 0,4 0 125,-4 0-182,3-3 0,2 8 52,0-5-9,-6-3 0,5 12-77,-3-3 1,-3-3-46,2 2 1,1 0-1,3 5-182,-5 0 1,4-4 146,-2-1 1,1-2 575,-2 2 181,4-3-278,-6-6-307,7 0-169,0 0-130,0 7 1,0-4-105,0 6 232,-6-6 76,5 10 1,-5-10-41,6 6 0,0-4 74,0 3 1,-1-4 97,-5 0 39,5-2-70,-5-2 1,6 1-123,0 5 0,0-4-113,0 7 1,-1-5-1,-2 2-42,-1 1 0,-3-5 52,7 7 110,0-5 1,0 3 37,0-3-28,0-1-118,0 7 17,0-1 22,0-1 45,0-2 77,0-6-160,0 0 125,8 0 0,-5 0-100,6 0 1,0 0 28,4 0 1,-3 0-35,-2 0 24,-4 0 62,9 0 0,-10 0 30,6 0 1,-4 0 51,4 0 264,-6 0-239,9 0 0,-8-5-83,5 0 1,-1-1-66,1 2 100,3-4 0,-6-5 34,3-1 0,-1 4 133,-2 1 44,-5 0-148,5-5 0,-6 0-119,0 0 0,0 5-11,0 0 0,0-1 15,0-4 0,0 0-42,0 1 42,0 6 9,0 0 0,1 3 2,5-1 1,-5-6-3,3 2-99,-2 3 1,-1-1-111,4 7 164,-4-6 0,7 5-297,-3-3 136,-4 1 1,6 3-102,-1 0 116,-5 0 132,12 0 1,-10 0 78,6 0 98,-6 0 32,4 0 0,-6 0-9,3 0 1,-1 0-133,7 0 1,-7-1 0,3-2-41,0-1 1,-4-3 0,5 4-102,-2-1 1,-2-3-138,7 2 1,-6 3-56,5-8 282,-5 7 1,1-5-95,-5 4 86,6 2 1,-3-5-94,1 3 223,-2 2-124,4-4 1,-4 5 151,2-4-65,-3 3 1,-1-5 0,2 3 107,3 0-118,-3-1 71,3 5-74,-5 0 109,0-6 156,0 4 113,0-4-116,0 6 0,2-1 281,2-4-326,-2 3-50,4-4-313,-6 6-8743,0 0 8862,0 6 0,6-4 0,2 4 0</inkml:trace>
  <inkml:trace contextRef="#ctx0" brushRef="#br3" timeOffset="44822">4060 8939 7458,'-7'0'611,"0"3"-322,7 1 4,0-2-19,0 3 0,0-3 166,0 3-66,0-3 0,0 5 540,0-2-283,-6-3-552,4 3 1,-4-3 80,6 3 0,0-2 0,0 7-97,0 0 0,0-2 0,0 2-88,0-1 0,0-1 0,0 1 74,0 2 0,0-3-30,0 1-128,0-7-90,0 5 131,0-7 2114,0 0-1910,6 0 0,-3 0-49,8 0 0,-7 0-44,5 0 1,-5 0-17,6 0 0,-6 0-28,6 0 77,-8 0-35,11 0-12,-12 0-246,6 0 121,-1 0 22,-5 0-88,5 0 150,-6 0 147,0 6 34,7-5 1,-6 8 657,4-5-288,-4-3-393,-1 6-203,0-7-386,0 0 262,6 0 129,-5 0 166,6 0 516,-7 0-200,0 0-478,6 0 101,-5 0 1,8 0-100,-4 0 1,-2 0 0,4 2-31,0 2 0,-2-3 1,-2 6-209,2-1-151,6-5 265,-10 6 135,5-7 23,-6 0 102,0 0-34,7 0 0,-3 0 51,4 0 0,-3 0 19,4 0 0,-4 0 19,3 0 0,-2-5 36,2 0 1,-3 0-89,5-1 1,-6 3-55,5-5-349,1-2 217,3-4 1,-4 6-1,0 2-227,-3 0 191,-1 4 148,-5-4 283,0 6 165,0 0 0,4-1-583,0-4 1,1 2 22,-5-6 1,2 4 85,2-4 1,-2 0-18,2-5 32,-2 7 0,-1-1 25,3 4 0,-2 1 0,5-5 37,-1 2 1,-4-1-1,4 4-50,0-1 0,-4-3 0,4 4-44,-1-1 21,-2-2-70,2 6 72,-5 0-212,0 0-15,6 0 1,-4 3 0,2 1 8,-3 5 1,-1 3-3,0 2 340,7 0 543,-5 0 62,4-5-276,-6-4-201,0-5-253,0 0-114,6 0 0,-2 0 55,5 0 1,-6 2-8,1 3 1,-3-3-1,2 5-48,1 0 0,-2 4 43,2-2 0,-3 3 1,-1 2 20,0 0 0,0-4 0,0-2-55,0 4-3,0-7 190,0 2 564,0-7-181,6 0-394,2 0 1,5 1-41,-4 4 1,-1-4-109,-4 5 1,-3-4-48,5 3 1,0-2 20,-2 6 1,3 0 20,-3 5-30,-3-7 75,6 0 85,-7-7 176,0 0 1,4 1 64,2 4-244,-2-4 0,-2 6-6,2-7-65,-3 6 0,10 2 4,-6 5 0,0 1-60,0 0-130,-3 0 86,4-6 0,-4-2 70,3-6 219,-4 0-89,5 0 70,1 0 1,-4 0 29,5 0-218,-4 0 33,8 0-140,-11 0-121,6 0-31,-7 0-3902,0 0 1,4-3 4210,2-7 0,-2-5 0,-4-13 0</inkml:trace>
  <inkml:trace contextRef="#ctx0" brushRef="#br0" timeOffset="50729">6198 10024 11563,'0'-8'2273,"0"2"-1843,0 6 0,0-2 166,0-3-462,-6 4 0,3-10 18,-8 6 1,8-6-68,-1 2-70,-4 3 0,7-2-117,-4 3 125,4-2 1,-1 0-1,-1 1 50,-1 0-19,-1 4 0,5-5-6,0 2 1,-2 3 99,-2-3 0,3 3 163,-4-3-212,4 3-8,1-4 1,0 5 46,0-4 24,0 3 57,0-4-235,0 0 1,-2 4-1,-3-4-74,1 0 145,0 4 0,4-5 25,0 2 80,0 3 0,-2-4 17,-2 6 0,3-1-12,-5-4 24,5 3-12,-5-4-253,5 6 67,-5 0 4,-1 0-57,0 0 0,-8 0 29,2 0 0,3 0 0,2 0-9,-3 0 66,5 0 0,-8 0-7,6 0 0,-1 0 1,2 2 3,1 2 0,0-2 6,1 3-80,4-4 45,-5-1 1,5 0 130,-5 0 25,4 0-66,-4 0-45,0 0 0,4 0-59,-8 0 0,6 0 4,-6 0 1,6 0-60,-5 0 1,6-1-47,-2-4 0,1 3 63,0-2 1,1-2 27,-7 1 0,6-1 52,-5 1 0,5 2-22,0-5 0,1 5-42,-1-2-62,2 3 0,-10 1 51,8-4 1,-2 4-1,3-6-59,-2 2 1,-1 1 106,2-5 1,1 1 0,-5-3-5,2 2 0,2 4 0,2-4-36,-3-2 0,3-2 1,-3-1-20,4 1 1,-4 4 0,1 0-75,0-2 0,-2-1 26,2-2 0,-2 5 129,1-1-6,3 7 1,-3-5 3,5 4 8,0 2 1,0-10 23,0 2 1,-2 5 0,-1-2 46,-1 1 0,-1 3-8,5-6 1,0 4-62,0-4 1,0 4-1,0-3 19,0-4 0,0 5-48,0-2 0,0 4 49,0-4 1,0 4 5,0-4 36,7 6 0,-6-5 124,3 3-30,-2 4-98,-2-6 0,1 3-19,3-1 1,-2-1 17,3 1 1,-2 4-87,1-4 1,-2 2-38,2-2 42,-2 4 11,-2-6-143,0 7 95,0 0 1,1-4 26,4 0 0,-3-3 33,2 2 1,-2 3 200,-2-7 171,0 6-4,0-10-92,0 12-319,0-11-39,0 3 0,0 1-10,0-2 19,0 7-9,0-4 1,0 6 0,0-3-70,0 2 63,-6-5 0,3 6-7,-7-3 0,6 2-5,-6-2 17,7 1 77,-2-2 0,3 3 47,-2-2-61,3 1 48,-6 3 24,7 0 171,0 0-80,-7 0-54,6 0-80,-5 0 1,4 0 133,-3 0 1,2 0 0,-6 0-140,7 0 0,-7-4 62,5 0-73,3-2 67,-5 6-137,-1 0 104,6 0-123,-6 0 78,7 0 0,-2 0-26,-2 0 1,0 0 10,-4 0 12,5 0-9,-4 0 0,6 0-40,-4 0 39,4 0 0,-6 0 7,1 0 85,5 0 1,-10-1-78,6-3 0,-1 2 5,1-2-52,4 3 1,-6-2-116,1-1 134,5 2 1,-9-5 40,5 3 0,-1 2 26,0-2 1,3-3 23,-6 3-58,0 0 1,1 4-30,-2 0 0,6-6-33,-6 2 0,0 0-87,-4 4 1,1 0-27,-1 0 81,0 0 0,5 4-6,-1 0 1,1 3 35,-4-3 1,4-2 48,-1 2 1,2 0 62,-2 0 48,-1-2 35,9 5-113,-4-7-38,6 0 1,-2 0-58,-2 0 52,2 0 0,-5-6-1,2 2 7,3 0-98,-4-3 91,0 5 1,4-6-11,-3 4 92,4 2-139,1-3 1,-2-1-158,-2 2 113,3 0 59,-5 4 1,3-6 36,-1 2 11,3 0 21,-5 4 1,4 0-90,-2 0 53,3 0-3,-6 0 0,5 0 0,-2-3-144,0-1 112,0 2 1,4-6 0,-3 5-8,-1-1 1,3-3-70,-4 3 177,4 3-29,1-5 0,0 3 0,-2 0-9,-2-1 5,2 0 1,-4 4-2,6 0-8,0 0-83,-6 0 10,5 0 1,-10 1 42,6 4 0,-1-3 16,0 8 1,5-6 0,-5 5 25,0-4 0,5 2 258,-5-3-226,5-2-21,1 5-35,0-7 1,-4 1-37,-1 3 69,1-2 0,3 10-19,-5-2 1,5-3-1,-5 1-31,-1-2 0,6 5 0,-6-2 1,1-3 1,5 6 471,-3-2-187,-5-4 0,6-1-13,-5-5 1,4 0 28,-6 0-82,7 0 142,-4 0-141,7 0-334,0 0 222,-7 0-170,6 0 65,-11 0-66,11 0 45,-11 0-33,10 0 0,-9 3-3,7 1 110,-7-2 1,7 3 265,-5-5-213,6 0-37,-4 0 22,7 0-114,-5 0 66,3 0-22,-4 0-7,6 0 9,0 0-20,-6 0-9,4 0 114,-4 0-65,6 0 1,-1 0-8,-4 0 0,2 0-10,-7 0 58,7 7-24,-2-5 0,3 3-32,-3-5 0,2 0-27,-6 0 0,5 0-36,-6 0 30,7 0-25,-10 0 1,6-1 44,-7-3 1,5 2 0,1-5 11,2 2 1,-5 2 2,1-7 21,5 7 0,-4-5 33,5 4-38,3 2 1,-7-3 5,3 5-21,4 0-27,-5 0 61,6 0 289,0 0-183,0-7-108,0 5 2,-6-2-105,5 4 55,-7-7-95,8 5 1,-2-9-170,-2 7 243,3 0-1,-5 4-39,6 0 35,0 0-384,0-7 31,0 5-324,0-3 1,-2 5-1436,-3 0 982,4 0 0,-5-3 0,7 0 0,2-2 1166,3-4 0,9 1 0,2-6 0</inkml:trace>
  <inkml:trace contextRef="#ctx0" brushRef="#br0" timeOffset="62409">6280 10025 13103,'0'-10'103,"0"1"1,0 4 0,0-4-75,0-2 1,-1 0 0,-2 0-1,-1 3 44,1-4 0,2 5 138,1-1 0,0-2-33,0-4 1,0 4 20,0 2 0,0 2-15,0-2 0,0-2-71,0-4 0,0 0-16,0 0 0,0 5-82,0 0 1,0 4 179,0-3 0,0 4-80,0-6-1,0 7-121,0-9 0,0 9-75,0-7 1,0 6 29,0-6 44,0 7 64,0-4 56,0 2 1,0 2 73,0-7-113,5 7 1,-3-5-1,2 4-34,-3-6 1,-1 3 0,2-3-61,3-1 0,-2 0-12,6-3 0,-6 0 1,4 1 3,-1 4 1,-4 1-1,2 4 13,-3-6 1,5 3 316,-2-3-147,0 8 1,-4-7 179,0 5-309,0 3 1,0-8-83,0 5 0,-1 3 0,-2-6-34,-1 1 38,-2 5 54,6-12 0,-4 10 44,0-5-31,-1-2 1,5 1 57,0 0 0,0-1-62,0-4 0,-6 5 101,2 0 0,-1 4 131,5-4-248,0 6 0,0-5 0,-1 5-11,-3-2 1,2-6-21,-3 2 0,3 2 29,2-3 1,-1 6-1,-2-5-65,-1-2 1,0 4-86,4-3-63,0 0 0,-3-1 389,-1 1 0,2 2-98,-2 4 1,3 1 337,1-7-369,0 7 1,0-5-6,0 4 0,1-2 0,2-5-38,1 1 1,3 6-70,-3-6 38,-2 7 1,3-4 27,-5 3 0,2 2 7,3-2 6,-3 3-40,3 1-23,-5-7 1,5 4 14,-1-7 0,2 6 6,-6-6 1,0 6 35,0-6 0,0 6 44,0-6 1,0 6 170,0-6 1,0 6 45,0-6 0,0 6-85,0-6 1,0 6-141,0-6 0,0 6-29,0-5 0,-6 5-129,2-5 0,-2 4-183,2-4 158,2 6 1,-6-8-233,4 6 81,2-6 412,-3 4-147,5-1 0,-3-3 0,0 5 22,-1-2 356,0 5-291,4-10 0,0 6-49,0-7 0,-2 2 0,-1 2-23,-3 0 1,2 1 5,4-5 0,0 0 1,-2 2-22,-2 2 0,2-2-41,-2 3 1,2 1 39,2-2 1,0 6 13,0-6 26,0 7 0,0-4 5,0 2 0,0 2-16,0-6-6,0 6 1,0-4 93,0 2-71,0 3 1,-2-3 0,-1 3 42,-1-3 0,0 2 0,4-6-52,0-2 0,-5 3-139,0-1 0,1 0-95,4-5 0,-5 4 40,1 1 176,-2 6 179,6-3 0,0 4-23,0-3-38,0 4 1,0-7 344,0 4-218,0 2-103,-6-4-208,-1 6 36,-1 0 1,-3-2-1,6 1-118,-4-5 0,5 2 120,-7 4 0,9-2 1,-4 0 10,0-4 77,5 2 1,-8 2 205,5-2-139,3 2 0,-5-5-78,6 2 0,0 1-22,0-4 1,0 2-64,0-2 14,0 4-2,-7-8 0,6 8-5,-4-4 1,4 2-94,1-2 0,0 2-3,0-2 0,0 2-11,0-2 1,0-2 131,0-3 1,4 4 45,1 0 0,1 1 93,-1-1 0,-4 1 101,3 4-67,-2 2 97,-2-5-85,0 7-61,0-5 9,0 3 0,0-6-121,0 4 0,-2 2 0,0-5 20,-3 2 0,-2 3-21,3-3 0,1-1 14,-5 1 1,2 0 17,-3 5 1,6-1 1,-2-3 0,2 2-24,-2-3 0,4 2-11,-4-1 1,-2 2-23,-2-3 0,1-1-34,-2-4 1,5 3-95,-3-3 1,4 1 0,-2-4-96,0 4 1,5-3 136,-4 2 0,3-2 1,4-1 44,3 5 0,-4-5 0,5 5-57,0 1 159,-5 1 334,6 6-19,-7 0 527,0 0-1011,0-6 0,0 3 76,0-6 0,-1-1-153,-5-4 0,5 5 73,-3 0 0,-2 4 0,1-4 50,2-2-1,0 3 48,-2-1 0,4 4 73,-3-4 1,2 4 138,2-4 19,0 6 110,0-10-30,0 6-213,0-7 1,-1 3 0,-3 0-39,-1 1 0,0 6-65,5-6 0,-4 6-106,0-6 1,-2 6-25,6-6 1,0 0 40,0-4 1,0 6 28,0-2 1,0 6-2,0-6 141,0 7 0,2-8 47,3 1 0,-4 3 261,4-3 1,-4 6-136,-1-6 0,0 6-157,0-6 1,-1 6-98,-4-6 1,3 7-258,-8-1-195,7-4 200,-3 6 141,6-3 1,0 2 96,0-1 0,0 1 253,0-7 1,0 6-2,0-6 1,0 6 213,0-6-326,-6 8 1,4-6-173,-2 4 1,1 3-99,-1-4 0,2 1-92,-3 0 81,-3-3 0,6-7 54,-2 0 0,2 4 98,2 1 0,0 4 63,0-4 1,0 4 82,0-4 1,-2 6 0,-1-3 597,-1-1-427,-1 6-255,5-5 0,-4 5-76,-1-5 1,-1 5-1,2-3 0,1 1-37,-8-3 1,8 5-32,-1-9 1,1 7 0,0-3-1,-2-1 0,1 5 131,4-8 0,0 6-36,0-6 158,-6 7-125,4-9 43,-4 10 1,6-5 15,0 2 63,0 3-34,0-4 1,0 5 52,0-4 1,0 2-144,0-7 1,-5 6-25,1-6 0,0 6-154,4-6 1,0 1-83,0-3 1,0-2 0,0 0 152,0 0 0,0 4 128,0 0 1,0 6 162,0-6-179,0 7-38,0-2 467,0 5-4,0 0 125,0-7-425,0 5 0,0-5 59,0 2-86,0 4 1,-2-7 25,-3 3-180,3-2-2,-10-7 1,10 5 0,-4 2-67,0 0 0,4 1 81,-2 1-13,3 4 62,1-5-10,0 6 36,0 0 167,-7-7 83,5 6-4,-3-5-148,5 6 0,-2-4 134,-2-2-153,3 2 0,-8 4 13,4 0-239,4 0 169,-5 0-81,-1 0 1,4 0-44,-6 0-60,7 0-53,-5 0 216,7 0-9,0 0 115,0-7-111,-6 6 1,5-6-17,-4 1 0,1 5 62,0-4-25,3 4 12,-12 1-51,11 0 1,-6 0 8,4 0 0,1 0 1,-5-1 0,2-5 0,1 5-24,-1-4-7,5 4-2,-6 1 20,7 0 0,-1 0-1,-4 0 1,2 0 13,-6 0 0,4 0 1,-2 1 41,0 4 1,2-4 44,0 5-91,4 1 0,-10-3-36,5 4 21,2-5 1,4 4 1,0-7 97,0 0-24,0 6 1,-1-5-41,-5 4-11,5-3-13,-5-2-10,0 0 56,5 0 0,-7 0 11,3 0 1,4 1 0,-5 2 15,-1 3 1,5-2 0,-7-3-36,3 4 1,0-4 0,2 4 0,-4-2-32,0 2 0,-3-1 0,1 3-106,-4-1 110,7 4 0,-5-7-48,3 6 37,-3-6-12,3 4-28,4-7-121,5 0 941,0 0-565,-7 0-263,5 0 0,-3-2 0,3-1-141,-2-2 0,2-1 11,-3 1 0,4 2-38,1-5 237,0 5 65,-6-3-2,4 6-54,-3-7-128,5 6-62,-7-5 14,5 6 69,-10 0 0,9 0 10,-7 0 1,8 1 0,-4 2-95,-1 3 58,6-2 77,-5-4 0,4 4 86,-2 1-47,3-1 1,-8-4 4,4 0-51,4 0 10,-5 0 0,3 0 54,-1 0-30,3 0 0,-7 0-57,4 0-105,2 0 0,-6 1-136,4 4 86,3-4 203,-6 6 0,5-7 101,-2 0-66,3 0 0,-7 0 21,2 0 62,5 0 1,-5 0-96,0 0 1,5-2-13,-5-3 1,4 4-15,-3-4 0,4 2 23,-4-1 0,3 3 1,-2-5 67,-1-1-62,1 6 0,-1-7 16,0 3-25,-6 4 0,4-7-19,-7 3 1,6 4-2,-2-4 0,7 2-9,-2-2 4,-4 4 5,8-5 1,-6 6-41,2 0 0,2 1-17,-6 4 0,5-4-64,-6 4 17,7 3 90,-4-7 44,2 6-7,2-7 1,-4 0-30,3 0 1,1 0-75,-7 0 1,6 0-55,-5 0 0,4 0 78,-4 0 1,4 0 23,-5 0 0,6 0 17,-6 0 1,3-2 10,-2-3 0,-3 4 20,2-4 1,2 4-13,-1 1 7,6 0-20,-9 0 0,9 0-4,-7 0 0,8 0 1,-4-2-1,6-3 0,-2 4-34,-3-4 36,4 4 7,-6 1 1,7-1-115,0-5 1,-5 3 17,1-5 1,0 2 11,4-2 1,0 2 66,0-2 1,0 2 0,-3-1 18,-1 0 1,3 2 9,-4 0 0,2 3-16,-1-2 0,2 1-32,-3-1 0,2 0-184,-1-4 90,3 4-133,-7-2 12,8 6 52,0 0 0,8 0 254,0 0 0,1 0 0,-1 0 41,3 0 0,1 0 0,3 0 123,-1 0 0,-1 0-148,1 0 1,0 0 0,0 0 0,0 0 1,-6 0-29,2 0 0,-1 0-8,5 0 1,-4 0-4,-1 0 69,-1 0 4,6 0 1,-4 0 12,0 0 0,-6 0 58,6 0 1,-6 0-50,5 0 1,-4 5-158,4 0 1,-5-1-56,6-4 0,-5 2-69,5 2 1,-6-2-201,4 2 146,-5-3 0,6-1 5,-5 0 167,-3 0 0,7 0 267,-3 0 146,-4 0 1,6-1 73,-7-3 0,2 2-91,2-2 0,-3 1 1,6 0-115,-1-2 0,-3-4 1,6 2-133,1 0 0,-1-1 0,-1-3 0,-1 3-276,1 2 0,-5 0 0,3 3-45,0-2 0,-2-4-315,4 4-325,-5 0 360,4 5 0,-7 2 121,0 2 1,0 4-249,0 6 517,0-5 1,0-2 247,0-3 1,1-1 643,4 1-285,-4-3 0,10-2 12,-6-3 0,6-5-446,-2-5 0,1 5 0,1 1 0,-2 0-10,-4 1 1,2 2 0,-3-2-348,5 0 170,-2-3 0,0 8 75,-3-3-63,-2-1-152,5 4-79,-7-4 358,0 6 1,1-2 161,3-2 12,-1 2-112,9-4 33,-10 6-46,9-6-43,-3 4 1,1-4-128,1 6-81,-7 0-312,3 0 209,-6 0 1,2 0 117,2 0 0,0 0 122,5 0 0,-6-2 241,1-2 0,0 2 46,0-3 0,-1 4 0,4-1-21,0-2 0,-1 2 1,-2-4-1,1 1-69,4 0 1,-5-4 0,6 3-142,0-2 1,-3 5 0,1-3-303,-1 0 52,4 5 1,-8-6-123,5 7 239,-5 0-122,4 0-76,-7 0-95,0 0 1013,6 0-232,-5 0 0,6 0-14,-1 0 0,-3 0-225,6 0 0,-6-2-551,3-2 25,-5 3 0,0-6-217,4 7 361,-4 0 0,7 0 129,-3 0 121,-4 0 0,6 0 148,-2 0 0,-3-2 207,2-2 0,-2 1 100,-2-6 0,0 5-213,0-5 0,0 4-97,0-4 1,0 4 0,0-4 67,0-3 1,0 5-236,0-2 1,0 4-76,0-4-178,0 6-242,0-10-40,0 12 22,0-6 342,0 7 0,0-1 261,0-4-9,0 4 0,1-10 1,2 5 32,3-2 0,-1 3 3,-5-3 1,1 0 0,2-2 66,2 0 1,-1 6-117,-4-6 0,0 6-26,0-6 1,0 6 18,0-6 0,0 6 219,0-6-237,0 7 0,0-5-21,0 4-15,0 2 0,-2-5 0,0 6-47,-3-3 56,1 2 1,4-6 10,0 4 1,0 1 36,0-7 1,0 6 79,0-5-83,0 6 1,0-5 166,0 4-145,0 2 1,0-6-47,0 4-4,0 2 1,0-6-111,0 4 1,0 1-59,0-7 0,0 1 21,0-5 0,0 5 60,0-1 0,0 6 113,0-6-41,0 8 423,0-11-341,0 6 0,0-3-143,0 1-1,0 7 0,0-7 69,0 5 1,-3 1 21,-1-6 0,3 4-6,-5-4 0,5 4-15,1-4-94,0 6-71,0-3-94,0 6 1,0-2-82,0-3 252,0 4 0,0-7 120,0 3 280,7 4-10,-6-12 0,6 10-176,-7-6-77,0 6 0,-3-10-35,-1 5 0,3 0-1,-5-1 1,3 6 18,-1-1-18,2-5 0,-6 4 0,6-6-14,-3 1 0,0 6 84,5-6 1,0 1-42,0-5 1,0 5-78,0-1 1,0 6-505,0-6-54,0 1 272,0-5 315,0 1 1,0 4 163,0-1 1,0 6 29,0-6-203,0 7 0,2-8 0,1 5-131,2-2 0,-1 4 105,-4-6 0,1 6 66,4-6 8,-3 7 1,4-4 13,-6 2-421,0 3 213,0-10 65,0 11-26,0-12 107,7 12 1,-6-7 57,3 4 0,0 3 132,1-4 152,-4 4 1,5-1 24,-6-3 1,0 2-45,0-5-282,0 4 0,0-4-177,0 3 115,0 4 1,-2-5 38,-2 6 1,3-2 6,-4-3 0,1 4-6,0-4 1,3 2 48,-5-2 1,5 2 51,1-5 0,-2 4-46,-2-1 0,2 3 45,-3-4-70,-2 5 0,6-6 1,-6 4 21,1-3 39,5 2 35,-12-3 0,10 6-38,-6-3 1,6 1 0,-4 0 139,1-3-182,5 2 0,-6 4-42,1 0 135,5 0-102,-5-6 1,5 5-3,-4-3 0,4 1 83,-4-3 0,-1 3-41,0-5 0,1 4 3,-1 0 1,5 1-90,-3-3 0,2 4 0,1-6 79,-4 2-33,4 1 1,-6 4-1,6-2 61,-4-2 1,3-1 102,-8 2-194,7 1 0,-8-4 18,6 3 0,-1 1 10,2-1 0,2 1-17,-2-1 1,0 1 98,0-1-35,2 2 0,-5 2-42,3 0 0,0-4-5,-6-1 1,6 0 33,-6 5 0,6-4-45,-5-1 0,4 0-58,-4 5 0,5-1-15,-6-2 0,1 0-20,-5-1 1,5 2 0,-1 2 14,0 0 1,2 0 0,0-1 17,2-3 0,-1 1 51,3-1 0,1 3 12,-7 1-27,8 0-199,-4 0 177,6-6 0,-2-1 0,-1-4 6,-2 2 27,1 5 28,-3-7 1,6 7 0,-5-3-84,-1 0-26,6 3 0,-5 2 0,4-1-56,-2-2 1,2-5-16,-3 0 0,0 2 111,0-1 1,-2 1 0,5-2-6,-3 1 1,-1 4 6,0-3 0,3 2-45,-5-2 1,5 2-73,-3-2 0,4 5 50,-3-3 0,2 1 47,-6-1 1,4 2 0,-3 3 38,2-4 1,0 4 35,1-5 0,2 5 0,-6 1-31,6 0 13,-3 0 0,5 0 71,-4 0 59,4 0 15,-6 0-77,7 0-87,0 0-26,-6 0-170,5 0-42,-6 0 215,7 0 1,0-1-3,0-4 0,-1 4-25,-5-5 43,5 5 1,-5 0 24,6-4-3,0 4 1,-4-7 58,-1 3-50,-5 4 0,4-7-54,-4 3 1,2 4-204,4-4-263,1 4-600,-3 1 446,6 0 1,2 0 190,2 0 1,4 0 0,6 0 0,-1 1-313,-4 4 0,3-2 0,-2 6 0,2 1-890,2 3 1667,0 1 0,-1 7 0,2 0 0</inkml:trace>
  <inkml:trace contextRef="#ctx0" brushRef="#br4" timeOffset="-142880.19">6295 10011 11252,'-8'1'189,"4"4"-208,2 4 0,2-1 0,0 1-30,0 2 1,0-3 47,0 1 1,0 1 0,-1 1 0,-3-2 1,1 3-18,-1-2 0,1 1 0,0 0 13,-1-2 1,-3-6-8,3 2 1,0-4-31,-6-1 1,3-1-1,-4-2-141,2-2 0,5-6 302,-6 2 1,7-4-17,-1 0 1,3 3 748,1 2-594,0 4-215,0-1-68,0-1-49,0-2 10,0-1 0,0 2-144,0 3-77,0 1 70,0-2 82,0 5 113,0 0 74,0-6-79,0 3-3,0-2-40,0-1 65,0 4 61,0-4 135,0 6 194,0 0 1,1 4-266,3 1 1,-2 1 0,4-3 0,-1 4-102,-1 0 0,1-2 1,-4 4-59,3 2 1,-1-3-206,1 1 1,2-4-214,-2 3 89,2-5 223,-6 4 272,0-7 0,1 0 338,4 0-370,-3 0 1,5 0-121,-2 0 1,-2-5-66,6 0 0,-4-1-112,4 3 136,-6 0 1,5-2 61,-4 5 0,-2-2 2,3-2 0,-4 0-11,-1-5 0,0 0 6,0-5 1,0 4 41,0 1 1,0 0 18,0-5 1,0 4-53,0 1 1,0 0 0,-1-4-56,-4 4 1,3 1-5,-2 5 1,2-1 35,2-4 1,0 2 23,0-2 1,-1 5 185,-4-3-139,3-1 1,-4 3-66,6-4-397,0 5-941,0-4 156,0 7 0,2 0 1194,2 0 0,4 0 0,6 0 0</inkml:trace>
  <inkml:trace contextRef="#ctx0" brushRef="#br0" timeOffset="-132370.19">5199 5323 7322,'0'-7'862,"0"0"-604,0 7 653,0 0-748,-7 0-75,6 0-35,-5 0 43,6 0 425,0 0-381,-6 0-76,5 0 1,-8 0 155,5 0-111,3 0 0,-8 0 65,5 0-29,3 0-152,-6 0 0,6 0-44,-4 0 82,3 0-19,-4 0 95,6 0 217,0 0-290,-6 0-56,5 0 1,-6-1 24,7-4 1,-1 4-27,-4-5 53,4-1 54,-5 6 0,6-7-9,0 3-39,0 4 14,-7-6-20,6 7 0,-6 0 5,1 0 28,5 0 124,-6 0-118,7 0-38,0 0-25,-6 0 13,5 0 47,-5 0-45,6 0-28,-7-6 3,6 5 1,-6-5-19,2 6 17,4 0 1,-6-1 4,7-4 0,-6 4-65,5-6-342,-6 7-755,7 0 560,0 0 1,7 7 0,0 0 0</inkml:trace>
  <inkml:trace contextRef="#ctx0" brushRef="#br5" timeOffset="188709.8">5295 5226 6764,'0'8'676,"0"-2"-316,0-6 4056,0 0-5345,-6 0 1,3 0 1213,-6 0 116,5 0-238,-8 0-84,10 0 0,-6 0 37,4 0 0,1 0-25,-6 0 1,4 0-49,-4 0 0,5-4 17,-7-1-73,9 0 1,-6 1 51,4 0 91,3-2 3,-6 6-9,7 0 1,0-1 116,0-4-80,-6 4-100,5-6 0,-8 7 12,5 0-129,3 0 51,-5 0 0,4 0 54,-2 0-21,3 0 0,-8 0-31,4 0-5,4 0 18,-5 0 0,5 0-4,-5 0 0,5 2-11,-4 3 1,3-4 51,-3 4 123,4-4-99,-6-1 222,7 0-170,0 0 0,-6 0-18,-2 0 0,-2 0-54,2 0 1,3 0-55,-4 0 0,4 0 1,-2-1-14,1-4 29,1 4 1,-1-6-59,-4 7 1,3 0-14,-2 0 1,-1 0-104,-4 0 1,6 0-670,-2 0-861,6 0-716,-2 0 837,6 0 1570,6 0 0,3-6 0,4-2 0</inkml:trace>
  <inkml:trace contextRef="#ctx0" brushRef="#br6" timeOffset="-76283.66">4185 7168 7938,'0'-8'-88,"0"2"0,0 5 111,0-5 0,0-1 16,0-7 1,1 4-137,5 2 0,-3 4-96,5 0 1,-3-2-92,4 0 1,-4 1-453,5 0 736,-1 3 0,-2-9 0,6 3 0,-6-6 0</inkml:trace>
  <inkml:trace contextRef="#ctx0" brushRef="#br6" timeOffset="-70623.66">5407 7542 6430,'-4'9'-100,"-1"0"0,-1-6 58,1 3-91,3 1 133,-4-6 0,6 6 0,0-7 0</inkml:trace>
  <inkml:trace contextRef="#ctx0" brushRef="#br7" timeOffset="144616.34">1575 1481 7813,'0'-7'1052,"0"1"-322,0 6 513,0 0-1345,-6 0 0,2 0 32,-5 0 80,7 0 52,-4 0 193,6 0 5,0 0-264,0 6-31,-7-4 113,5 3 72,-4-5-134,6 0 9,0 0-16,0 6 1,0-3-22,0 7 1,0-6-77,0 6-35,0-8 90,0 11 57,0-5 1,0 1 0,1-1 34,4-2-72,-3-1 1,6-5-67,-3 0-80,-4 0-8,12 0-37,-12 0 5,10 0 121,-9 0 133,5 0 1,-7-1 125,0-5 1,0-1-51,0-7 0,0 5 86,0-1-166,0 7 0,-2-3-11,-3 6-49,3-6 1,-5 4-34,3-2 0,0 2 0,-3 1 3,1-4 1,-1 3 27,3-2 1,0 2 0,-5 2 59,0 0 1,-5 0 184,1 0-52,5 0 1,-1 0 228,5 0-149,3 0-283,-6 0 129,7 0-107,0 6 17,0-4 46,0 4-3,0-6 1,1 5-67,5-1 0,-3 6 0,5-4-159,-1 2 0,-2 0 86,0 0-38,-4-1 0,7-5-285,-3 2 181,-4-3 245,5 6 0,-2-8 173,1-5 102,0 5-138,-5-5-15,0-1-39,0 6 0,0-6-42,0 1 0,0 4 47,0-8-123,-6 7 1,2-4-200,-4 2 91,5 3 1,-8-5 70,6 2 1,-1 3 0,1-2 1,2 2 13,-6 2 1,4 0 6,-4 0 1,4 2 27,-3 2 0,2-2 0,-1 4 150,1 0 34,1-4 0,5 6-8,0-4-121,0-3 1,0 8-13,0-5 1,2-1-47,3 7 1,-2-8-23,5 4 1,-2-5-45,2-1 1,-3 0-416,4 0-134,-6 0 297,3 0 1,-5 0-72,5 0 328,-5 0 492,6 0 454,-7 0-690,0 0 1,0-7 0,0-1-61,0-5 0,0 4 1,0-1 26,0 0 0,0 2-163,0-1-24,0 6 0,0-4-56,0 2-87,0 3 0,-2-4-62,-3 6 1,4 2-28,-5 2 1,1 4 0,-1 4 49,-2-3 1,5 3 133,-2-2 0,3 1 0,-1-1 84,-3 0 0,2-1 185,4 5 0,0-5 153,0 0 0,0-4-53,0 4 1,1-6-100,4 3 0,-1-5-143,4-1 1,-3 0-89,4 0 0,-4 0-331,4 0 276,-6 0 0,5 0 0,-5-1-82,2-5 0,-1 3 71,-4-6 1,0 4 0,0-4 101,0-1 0,-2 1-17,-2 0 1,3 5-1,-5-4 108,-1 2-145,6-6-759,-12 11 188,12-5 1,-5 6-678,12 0 807,1 6 1,4-3 492,-3 7 0,1 5 0,5 7 0</inkml:trace>
  <inkml:trace contextRef="#ctx0" brushRef="#br8" timeOffset="-146843.84">5413 5318 7795,'0'-8'130,"0"2"147,0 6 0,0-1-19,0-5-169,0 5 1,0-6 0,-1 3 259,-5-1-182,5 1 0,-7 3 0,6-2 386,-4-3-332,4 2 0,-6 4 87,2 0-301,4 0-47,-13 0 60,14 0-32,-6 0 141,7 0 16,0 0 157,0-7-162,0 7 0,0-7 0,1 4 328,5-2-6,-5 0-74,14 5-283,-13-7 0,7 6 182,-4-3-156,-3 2 1,9 2-125,-6 0 0,-2 0-156,7 0 1,-4 0-112,5 0-181,-8 0 260,13 0 1,-13 0-26,9 0 111,-9 0 195,4 0-144,1 0 152,-7 0 1,8 0 25,-3 0-17,-4 0 148,6 0 85,-8 0 210,0 0 1,-3-4-633,-2-1 0,3-1 23,-4 1 0,2 3 1,1-4-125,-2 0 1,-3 0-1,5-5 92,-2 2 1,-2 1 0,2-3 13,0 2 0,-3 5 94,2 0 0,3 1 20,-8-2 1,5 3-1,-2-4 16,1 1 0,-1 3 0,5-3 10,-3-2 1,-7 5 0,4-3-19,0-2 0,0 5 0,6-3 170,-4-2-209,-5 5 0,10-5 0,-6 4 0,3-3-2,0-2 0,-3 4 0,4-1 14,-1-2 1,-2 4-34,1-6 1,3 6-5,-8-2 1,5-1-1,-5 1 1,-2 2 1,5 2-6,-3 1 1,4 0 0,-4 0 12,1 0 5,-6 0 0,1 1 0,2 2 43,2 2-22,7 0 0,-5-5 22,4 0 0,1 0 0,-4 1-2,0 4 0,0-2 9,3 6 0,-5-6 31,-6 2 1,6-3-91,-2-2 1,3 1 0,-4 2 5,3 2 4,5 0 0,-3-5-47,3 0 90,3-7 0,-6 0 21,8-7 0,0 4 0,-2 3 0,-1-1 40,-3 0 0,0 3 41,6-4 4,0 0-74,0-4 1,-2 3 0,-1 2-12,-3-4 0,1 4-62,5 0-63,0 4 0,-6-3-124,1 1 102,0 5 1,3-5-4,-4 6 0,4-1 37,-3-5 0,3 3 0,1-4 5,-5 0 1,3-4 49,-2 3 1,3-1 177,2 1-115,0 4 0,0-3-51,0 3 0,-2 2 40,-3-2-35,4-4 0,-7 5-6,8-6 1,-2 5-16,-3 0 0,3 2-16,-6 2 0,7 0-19,-4 0 12,3 0 13,-6 0 34,8-6-33,0 4 1,-2-5-53,-4 3 11,4 1 1,-4-4 18,6 3 1,-2 1 0,-2-3 23,-2 1 18,1 2 1,4-7 0,-3 3-7,-2 0-8,1 3 0,5-3 0,-2 4-29,-3-2 0,2-1 16,-3 2 1,4 0 104,2-4 33,0 4 1,-1-1 73,-4 5-130,3-6-95,-5 3 0,7-4-105,0 3 59,-8 1 1,7-4 52,-5 3 7,5 1 0,1-4 1,-2 4 6,-4-2 0,4-1 9,-3 2-42,3 1-161,2-2-52,0 5-62,0 0 219,0-6 0,0 3 58,0-2 1,0 3 163,0-2-66,0 3-19,0-6-170,0 7 108,0 0 0,5-2 3,2-2 0,-1 3 15,0-5 1,-5 3 165,4-1 165,-2 3 99,-3-6-315,0 7 7,0 0-134,0-6 0,0 2 29,0-3-15,0 4 1,0-6-229,0 5-235,0 3 167,0-6 247,0 7-23,0 0 1,2-4 269,3-2 370,-3 2-364,4-2 1,-6-2-165,0-6 0,0 4 0,0 2-19,0-3 0,0 2-120,0 1 1,0 2 68,0-2 21,0 5 1,0-5 7,0 3 1,0 1 9,0-3 31,0 4-103,0-4 26,0 7 330,0 0-276,0-6-323,0 5 87,0-6-35,0 7 348,0 0 92,8 0 0,-5-1 41,2-4 1,-3 3-85,-2-8 0,2 6-163,4-6 1,-5 0 86,5-4 1,-5 6-1,-1-2 324,0 0-251,0-4-212,0 7-123,0 0 1,0 6 35,0-3 0,2 2 1,1-4 46,3 1 1,1 3-63,-2-3 34,-3-2 89,6 5 255,-8-4 393,0 6-106,0 0-390,0-6 0,0 3-157,0-7 0,-2 7-214,-4-2 42,4-2 175,-4 5 1,6-6 0,-2 5-48,-4-1 90,4-1 15,-5-1 0,6 3-41,-5-7 0,5 6-100,-5-6 66,4 8 1,-3-7-45,-1 5-101,-1 3-72,7-6 103,0 7-148,0 0 236,0-6 80,0 5 1,0-7 0,2 6 17,4-3 0,-1-4 1,3 2 15,0 0 1,-1 2 63,-2-4-76,-3 6-21,6-4-201,-8 7 178,0 0 14,6 0 29,-4 0 1,8 0 0,-6 1 190,1 5 41,0-5-214,3 5 0,-6-5 29,3 5 0,-2-3-99,4 6-106,-6-6 0,8 8 8,-4-6 1,-2 0 68,3 0 0,1 2 48,-2 7 1,3-6-1,-5-2 74,2 0 105,1-4 162,-6 4 100,0-6 52,7 0-485,-5 0 81,12 0 0,-9 0-361,5 0 56,-5 0 0,3 0-103,-3 0 252,-3 0 1,7 0 67,-3 0 49,-5 0 1,9 0-11,-4 0 1,-3 0 313,9 0-80,-9 0 1,6 0-39,-3 0-88,-5 0-121,6 0-69,-7 0 0,2 0-7,3 0 61,-2 0 1,11 0-1,-4-2-45,-1-2 1,0 2 14,-4-3 1,4 4 47,8 1 40,-7 0 0,-3-2 1,-6-1 262,4-1 58,-3-1 251,6 5-562,-8 0 1,2-5 141,3 1-295,-4-1 1,9 0-7,-5 1 44,-2 0 1,4 2 263,-7-2-175,0 3 272,0-6 12,0 7-170,0 0-344,0-6 0,0 3-30,0-6 0,0 4 31,0-4 0,0 4-42,0-4 257,0 6 536,0-10 16,0 12-435,0-6 1,0 6-1,-2-2-229,-3-2 0,0 0 1,-4 4-39,2-4 0,0 4 0,4-6 3,-3 1 1,-1 3-90,2-6 187,-5-1 1,-1-1 0,1 1 4,4 0 0,0 6-79,6-6 132,0 7 1,-2-8 98,-3 7 1,3-3-80,-3 3 1,1 2 0,0-5-25,-1 2 1,-3 3-24,3-3 0,0 3-31,-5 2 1,7-1-4,-3-3 0,2 2 6,-1-3 1,3 2-2,-3-1 45,3 2-4,-5-5-67,5 2 0,-6-4 14,8-5 0,0 7 33,0-3 0,0 1-6,0-5 60,0 6 50,0 2-56,0 6-2028,0 0 2078,8 0 1,-5 0 39,9 0 1,-7 0-33,6 0 1,-6 0 3,5 0 0,3 0-59,3 0 1,-6 0-28,2 0 0,-7 0-18,6 0-38,0 0 0,0 0-90,0 0 85,-8 0 1,7 0 29,-5 0 0,-4 1 12,6 4 1,-4-3 12,2 2 1,-2-1 65,2 2-52,5-3 0,-7 4 46,7-6 0,-4 5-53,5-1 1,-7 2-9,1-1-31,5-4 4,-1 11 1,1-6 14,2 4 0,-7 1 3,6-7 0,-6 0 0,5-2-26,-2 3-42,-3-3 29,2 3 33,-6-5 0,9 0 4,-5 0 1,-2 0 13,9 0 0,-6 0 26,5 0 0,-6 0-33,5 0 1,2 0 11,4 0 0,-5 0 54,1 0 0,-9-1-40,2-3-20,-3 2 1,6-5 8,-7 7 1,8 0 2,-3 0 0,-3 0 39,9 0 1,-6-4-8,4 0 1,-5-2-44,6 6-40,-7 0 26,10 0-50,-12 0-11,14 0 0,-14 2 4,3 3 0,-2-3-61,3 2 1,-2 3-3,6-3 1,-7 2 0,5-2 95,0 0 1,-6 2 63,4-1 1,1-2 21,-2 7 0,3-8 441,-3 3-316,-4-4 1,8 5-67,-3-2 1,-2 0-78,7-4 1,-7 2-1,3 2-98,0 0 1,-4 2-35,9-1 1,-7-4 15,6 4-100,-8 2 86,13 0 0,-14 3 0,5-3 9,0 0 0,-5-1 43,3-1 0,-1-4 40,1 4 88,-4-4-1,7-1 1,-6 0 17,3 0 1,-3 1-34,5 5 1,-4-5-63,3 4 1,-3-4-60,8-1 43,-7 0 1,2 0 1,-4 0-31,4 0 19,-4 0 0,7 0 6,-3 0 1,-2 0 16,6 0 1,2 0 62,4 0 117,-7 0 102,6 0 84,-13 0-186,5 0-47,-7 0 942,0 0-1328,0-6 55,0-2-11,0-6 140,0 7 1,-5-6 5,-1 4 62,-1 3 0,6-1-5,-4 2 16,3 4 1,-11-7-6,8 3-6,0 4 1,5-7-57,0 3 0,0 3-9,0-8 46,0 7 1,0-5-239,0 4 222,0 2 1,0-6-68,0 4 0,0 1 140,0-7-87,0 7 142,0-4 0,0 2 22,0-5 0,0 3-52,0-3-49,0 7 0,5-5 22,0 4-41,1 3 1,-6-7 46,0 4-18,7 2 0,-5-6 21,3 4 0,-4 1 1,2-5-32,3 2 3,-4 1 0,6 3 84,-1-2-80,-6 2 0,8-6-30,-4 4 46,-3 2 2,5-4-69,-7 6 0,2 0 14,3 0-66,-3 0 1,7-2-3,-9-2 64,0 2 1,2-4-40,3 6 47,-4 0 0,9 0-7,-5 0 1,-1-2-4,7-2 6,-8 2 1,9-6 67,-5 4-52,-2 2 85,2-4-49,-5 0 0,7 5 144,-3-5-79,-5-1 219,6 6-222,-7-6 0,0 5 4,0-1-73,8 2 24,-6-6 35,5 1-14,-7 5-53,0-12 0,0 10 8,0-6 1,0 4-53,0-4 0,0-1-27,0-4 1,0 5 16,0 0 1,0 4 11,0-4 0,0 4 8,0-4 1,0 4 0,-2-3 20,-3 2 1,3 0 16,-3 2 0,2 1 68,3-6-101,0 6 0,-2-8 0,-1 5-8,-2-2 1,0 4-1,3-5-17,-4 4 0,4-2-28,-3 3 13,-3-5 28,-3 2 1,1-1 1,-1 4 1,5 2 1,-5-2 1,6 1-1,-7 2-37,0-3 0,2 2 9,0-2 1,4 1-18,-4 3 37,6 0 0,-6 0 49,5 0-27,3 0 0,-8-4-1,5 0 0,2-2-5,-9 6 0,7 0-2,-5 0 0,4 0 0,-4-1 0,4-3 0,-2 2 0,3-2 0,3 1 0,-11 3 0,8-4 0,0 2 0,3-5 0,-2 6 0,-3-3 9,2 2 0,0-6 20,-1 4 0,1 1-25,5-7 1,-5 6-5,-1-6 1,-1 6 6,2-6 0,3 6-5,-4-6 1,2 6-4,-2-6 1,5 6-31,-4-6 1,3 6-100,2-6 1,0 6 61,0-6 0,0 6 61,0-5 0,0 5 47,0-6 1,0 6 192,0-5-139,0 6 0,0-6-6,0 5-124,0 3 11,-8-5-153,6-1 115,-5 6 0,7-7 51,0 3 0,0 2 34,0-6 62,0 6-23,0-10 1,0 10-40,0-6-55,0 6 1,0-5-33,0 3 0,0 2 43,0-6 16,0 1 0,2-4 15,3 2 17,-3-3-15,6 6 0,-8-2 1,2 0 92,3 4 1,-4-1 27,5 1 0,-4-3-82,-2-6 0,2 6 0,2 2-57,1 0 1,2-2-64,-1-6 19,-4 6 38,5-3 0,-7 8 1,2-5 10,3 2 1,-4 0 0,7 2-14,-1 0 1,-5-7-5,5 2 0,-4 2 0,1 2-3,1-2 37,0 5-27,-5-3 24,0 5-16,0 0 11,0-7-6,0 5 0,3-3 0,2 5 0,-3-2-1,3-3-20,-4 3 7,-1-3 2,0 5 0,0-2-5,0-3 6,0 3-1,0-3 18,0 5 50,0 0-29,0-7-18,0 6-108,0-5 105,0 6-224,0 0 173,0-7-30,0 6 33,-6-4-17,4 5 1,-6-2-100,8-3 77,0 4 44,0-5-15,0 6 113,-7 0-97,6 0 100,-6 0-165,7 0 91,0 0-106,-9 0 93,7 0-4,-5 0 0,6 0-7,-6 0 25,6 0 14,-6 0 1,5 0 21,-3 0-27,3 0-6,-5 0 0,5 0 4,-3 0-6,3 0-12,-14 0 1,13 0-51,-8 0 38,7 0 0,-4 0-48,2 0 28,4 0 130,-5 0 0,5 0-8,-3 0 172,3 6-182,-6-5 0,6 6-45,-3-7-49,3 0 1,-6 1-50,8 3 0,-1-3-147,-5 4 195,5-3 1,-7-1 37,8 4 1,-2-4-27,-3 4 1,3-2 63,-3 1 0,2-2 17,-3 3 1,4-2 100,-4 1-272,4-2 0,0 5 269,-4-7-149,5 0-4,-6 0 1,7 1-9,0 3 0,-5-1-91,-1 7 0,-1-7-8,2 2 92,3-3 0,-6 3 38,8-3 67,0 5 232,0-7-136,0 0-192,-8 0-63,6 0 0,-7 1-46,4 3 110,3-2 0,-6 5 101,1-7-17,6 0 1,-8 0-35,4 0-36,2 0 1,-6 0 0,5-2 20,-1-3-56,-1 3 5,6-3 32,-7 5 1,4 0 21,-8 0 153,7 0-158,-3 0 3,0 0 0,5-2-37,-4-3 1,2 3 15,-2-2 1,3 3 47,-8 1 3,8-7-47,-12 5 0,12-5 8,-8 2 1,5 3-30,-6-2 0,9 1 0,-4-1-76,-1 0 71,7 0 0,-11 2 10,5-3 0,1 3 20,0-2 0,4-4 0,-11 5 11,8-7 0,-7 6 6,7-5-51,-8 7 0,10-10-3,-8 8 1,5-2 10,-5 1 1,5 4 4,-4-4 0,5-1 71,-6 1 0,4 1-68,-4 4 1,6-5-15,-5 0 1,4 1-9,-5 4 0,5 0 2,-5 0 1,6 0 22,-6 0 0,0 0 0,-5 0 0,5-2 6,0-3-28,-1 4 0,2-6-389,-1 1 87,7 5 292,-3-12 0,7 10 88,0-6 1,0 4 189,0-4 0,-2 6 68,-3-1-294,3-5 1,-8 8-49,4-2 1,3-4-21,-7 2 0,4 1 11,-5 4 1,8-1 0,-5-3-118,0 0 81,6-1 1,-7 5-8,4 0 1,3-1 43,-3-5 70,3 5 1,0-5-9,-4 6-57,5 0 25,-6 0 1,7-1 0,-2-3-36,-4 0-42,4-1 47,-5 5 1,7-1-58,0-5 1,-1 5 18,-5-3 0,3 1-13,-2-2 79,3 3 1,0-5 25,-3 2 1,4 2-12,-6-7 10,6 7 3,1-3 164,0 0-184,-7 4 0,5-5 1,-6 3-25,2 0-45,4-1 25,-6 5 0,6-1-62,-4-4 49,4 4 0,-6-5-45,2 6-32,4 0 1,-5-1-69,7-4 170,0 3 136,0-4-79,0 6 1,-1 0 14,-5 0-22,5 0 19,-7 0-185,8 0-42,-7 0 165,4 0-142,-5 0 1,7 0-34,-4 0 122,3 0 69,-5 0 1,7-1 94,0-4 15,0 3 0,-3-3 72,-2 5-164,4 0-12,-6 0-98,7 0 70,-8 0 0,4 0-58,-7 0 1,0 1-31,-5 3 0,-1-2 0,1 3 22,-1-4 1,6 4-1,1-1 63,-3 0 1,-3-1 0,1 0 36,-1 0 1,4 2-1,2-5-9,-4 0 1,6 0 0,-4 0 20,-1 0 0,5 0 0,-3 2-12,4 2 1,1-2 26,-1 3 1,4-4 73,-7-1 31,6 0-137,-3 0 0,5 0-3,-3 0 1,1 0-34,-8 0-48,9 0 0,-6 0 10,3 0 0,4-1 0,-5-3-27,0 0 53,5-1 0,-7 5-79,4 0-74,2-6 0,-6 5-468,4-3-349,3 2-1237,-6 2 395,8 0-2182,0 0 3501,8 6 536,-6-5 0,5 18 0,-7-4 0</inkml:trace>
  <inkml:trace contextRef="#ctx0" brushRef="#br0" timeOffset="-114163.85">4466 2363 8630,'-8'0'699,"2"-1"-257,6-4 135,0 3-301,-8-4 0,5 6-88,-8 0 1,7 0-92,-6 0 0,3 0 72,-2 0 4,-2-6-42,-3 4-73,-2-3 1,5 5 0,3-2 75,2-3 0,0 2 66,6-7 0,-5 6-19,0-6 0,0 6 0,4-3 81,-5 0 1,4-4-60,-2 3 1,2-1-131,2 1 0,0 2-82,0-2 1,-1 4 0,-3-5 71,-2-2 0,1 3-2,5-1 0,-2-1 16,-3-3 1,4 3-87,-5 1 0,4 4-60,2-4 53,0 6 95,0-3 201,0 6-120,0 0-154,0-6 0,-1 4-23,-4-3-33,3 4 95,-4-5 0,5 4 112,-5-3-116,4 4-86,-4-5 82,6 4-55,0-4 28,0 6 86,0 0 0,-5-1 24,-2-3 23,2 2-130,-1-4 0,3 2-33,-8-1 1,7 0-18,-7 5 0,6 0-20,-4 0 1,2 5 34,-3 0 0,6-1 7,-7-4 0,6 0 11,-5 0 0,5 0 73,-5 0-17,-1 0 0,-3-1-12,4-4 0,1 3 14,5-2-54,2-4 0,-4 5 43,6-6 1,-2 6 103,-5-2-143,6-2 34,-12 5-38,11-10 21,-5 10 1,5-9-104,-2 6 78,2 1 1,-7 2-35,4-2 26,4 2 9,-14-4 1,7 6 68,-7 0 24,7 6-74,0-4-15,2 4-25,4-6 28,-4 0-117,6 0 49,0 0 21,-8 0 1,6-6 39,-3-4 1,-1-2 0,0-2-7,3 0 0,1 5 0,2 1-5,0-3 0,0-2 11,0-1 1,0 0 4,0 0 50,0 7-58,0 1 215,0 0-184,0 4-15,0-4 1,-1 6-77,-4 0 0,2 0-197,-8 0 0,6 0 36,-5 0 1,-1 0 162,-4 0 0,0-2 1,0-1 52,-1-1 1,5-1-1,2 5 66,-3 0 1,4-2-49,-4-2 1,4 1-12,-2-6 0,3 4 0,6-2-19,-4 1 15,3 1 1,-5 5 8,7-6 0,0 3 46,0-6 1,-5 4 32,0-4 0,0-1-9,5-4 0,-2 6-43,-4-2 1,5 6-10,-4-6 0,3 1-21,2-5 1,-1 6 0,-4 2-48,1 0 1,-1-2 0,3-3 0,-2 2 1,2-4 32,-4 4 0,5 1 0,-1 0-20,-3 3 0,4-7 29,-4 3 1,2 2 0,2-1-1,-4 0 3,1 0 0,-1 4 14,5-6 0,0 2-9,0-6 0,0 4 1,0-3 99,0-2-91,0 4 0,5-2 38,-1 5 1,2 0 29,-6-2-14,8 7-35,-7-9 0,6 9 101,-7-7-60,0 7-38,0-3 0,0 5-23,0-4 0,0 2-117,0-7 92,0 7-199,0-8 0,0 4 126,0-7 1,0 0 73,0 0 1,0 4 0,-2 3 164,-3 0 1,4 2 35,-4-1 0,2 4-135,3-7 1,0-1-42,0-4 1,0 0-32,0 1 1,0 0 29,0-1 1,-1 6-1,-4 2 0,1 0-6,-1 4 0,5-6-119,0 4 0,0 0-68,0-4 156,0 4 95,0-8 0,0 8 218,0-4-217,0 4 1,0-7-48,0 1 0,0 2-25,0-1 1,0 4-1,0-3-22,0-3 0,0 3 0,0-1-21,0-2 1,0 3 0,0 0 7,0-4 1,0 4 42,0 0 0,0 2 15,0-2 9,0 5 0,0-5 1,0 3 8,0-4 0,0 2 1,0-3 25,0 0-68,-8-2 0,7 3 43,-4-1 1,4 6 0,-1-4 12,-3 2 0,4-5 49,-5 1 0,3 5-103,-2-1 1,2 1 7,-9 0 0,7 0-20,-5 5 0,5 0-14,-5 0 1,5-1 13,-5-4 1,5 4 0,-5-6-69,4 1 0,1 3 15,5-6 1,0 5-1,0-6 48,0 0 0,0 3 1,-1-3 3,-5-1 1,4 4 0,-3-3 18,4-1 1,1 4-1,-2-3 2,-4-1 0,5 4-3,-4-2 1,3 4 0,1-3-1,-2 1 2,-2-1 1,-1 3-6,6-4 0,0 5 1,-1-5-3,-5-2 1,4 4-35,-3-3 1,4 6 14,1-6 0,0 2-6,0-6 1,0 4 22,0 0 1,0 6 127,0-5 138,0 6-178,0-10 1,-3 10-81,-2-6 0,4 4-110,-4-4 1,3 5-12,2-5 0,0 5 52,0-6 0,0 6 69,0-6 1,-4 6 125,-2-6 1,1 6-53,5-6 1,0 6 192,0-6-59,0 7-202,0-9 0,-5 9 42,1-7-74,-2 8 1,6-6-1,-2 5-108,-4-2 136,5 1 0,-8-1 63,4 0 1,2 1-43,-8 4-27,8-7 1,-5 6-17,3-2 1,1 1 0,-5 1-75,3-5 24,0 5 1,6-6 17,0 1 1,-1 5 8,-4-3 39,3 2 1,-6 2 22,2 0-30,5-6 1,-10 3-31,5-6 0,-6 4 10,1-4 0,3 5 0,-2-1-61,-2-2 1,4 5-1,-3-2 33,-1 3 1,-1 1 11,-2 0 1,-1 0-8,0 0 1,6 0-158,0 0-37,7 0 119,-4 0 199,7 0 858,0 0-925,0-7 0,-1 5-198,-5-2 1,4 1 30,-2-2 1,2 2 39,2-6 118,0 6 108,0-10 1,0 10 2,0-5-96,0 5 0,0-4 0,-3 4 35,-1-3 127,2 2-182,-5 4 53,7-6 20,0 4-33,0-4-11,0 6 1,-2 0 18,-3 0 0,4-1-13,-4-4-31,2 3 36,3-4 1,0 5-1,0-3 0,-1 1-40,-4-1 19,3 2-24,-4 2-10,6 0 0,-2 0-22,-3 0 1,3-1-99,-3-3 31,4 1 107,1-3 1,-3 6 13,-2 0-85,4 0-10,-7 0 64,8 0-40,0 0 69,-6 0 8,4 0-40,-5 0-160,7 0-39,0 0 162,-6 0-21,4 0 1,-4 2-9,6 2 1,0 0 6,0 5 0,0-4-42,0 4 42,0-6 96,0 3 73,0 0-125,0-4 155,0 10-127,0-4 1,0 1 100,0-1-51,0-5 0,0 5 31,0-3 0,0 3 3,0 6 0,0-5-10,0 0 0,0 1-32,0 3 0,1-5 1,2-2-60,2 0 1,0 2 12,-5 6 1,0 0 0,3-1-25,1 1 41,-2-7 0,4 6 34,-6-4-41,0-3 116,0 6-76,0-3 45,0-2-59,0 0 0,0-6 23,0 3-17,0-2-38,0 10 0,2-10-11,4 3 1,-5-2-33,4 1 0,-2-1 49,-3 7-1,0-8 1,1 5 0,2-5 10,2 1-18,1-2 67,-6 6-60,0-7 204,0 0-176,0 6 37,0-5-4,0 6-27,0-7 1,2 0 107,2 0-64,-2 0-50,4 0 0,-6 1 23,0 4-79,0-4 0,0 7-13,0-3 64,0-4-89,0 12 70,0-5 1,0 0-8,0 2 1,0 0-50,0 4 1,0-6 0,0 2 102,0-7 1,0 5 87,0-4 0,-1-2 80,-4 2 1,2-3 94,-8-1-277,8 0 0,-6 0-19,4 0-126,4 0 89,-13 0-90,12 0 89,-5 0 16,7 0 1,-2 0 0,-2 0 84,2 0-36,-4 0 103,6 0-122,0 0 156,-8 0-103,7 0-60,-6 0 12,7 0 1,-2 0-13,-3 0 19,3 0-89,-5 0 72,7 0 0,-2 0 29,-2 0-42,2 0 0,-7 0-35,4 0 14,4 0 1,-7 0-1,4-1-19,-1-3 24,0 2 0,2-4 25,-1 6-40,1 0-36,-3-6 63,-1 4-3,6-4 8,-7 6 1,7-2 1,-4-2 8,3 2-29,-4-3 0,4 5-92,-3 0 49,3 0 56,-4 0-34,6 0-133,0 0 122,-8 0 6,6 0 0,-6 0-47,3 0-77,3 0-59,-5 0 15,1 0 127,4 0 0,-7 0 163,4 0-105,4 0-23,-6 0-237,7 0-59,0 0 401,-8 0 0,6 1 187,-3 3-105,4-2-125,1 4-28,0-6 0,0 2 0,0 2 0,0-1 66,0 7 0,0-6 5,0 5 1,0-5 0,1 4-4,4-2 1,-3 1-29,4-3 1,-4 3-86,-2 7-25,0 0 0,0 0-15,0 0 0,0-5 32,0 1 1,0-6 12,0 6 0,-6-6 145,1 6 86,0-7-117,5 2 1,-2-5-38,-2 0 0,2 2-132,-4 2 89,5-2 1,-1 3-78,-3-5 0,4 2 94,-4 3 1,1-4-25,-1 4 0,2 1-167,-8-1 53,7 6 71,-2-4 21,-1 7 0,6-4 1,-5-1 156,4-6-63,2 3 16,0-6 50,0 0-39,0 6 226,0-4-35,0 4-219,0-6 0,-1 0-64,-4 0-73,3 0 1,-5 6-133,7 3 1,-2-1 140,-3 2 44,4-7 1,-5 8 113,6-2-142,0-2 100,0 5-55,0-11 124,0 12-84,0-12 17,0 12 1,0-6 104,0 7-80,0-6-30,0 5 1,4-11 35,1 7-16,0-5 0,1 8-12,-2-3 0,3-2-25,-1-3 0,-3 2-39,6 4 40,-5 2 0,4-2 84,-8-1 0,0-4 70,0 3-150,0 2 0,0 0-66,0-2-1,0-4 1,0 3-1,1-4 26,4 3 0,-3-1 140,3 0-74,-3-3 0,-2 5-28,0-3 1,2 5-26,3 4 0,-4-4 10,4 0 0,-2-6 75,3 2-29,-4 2-28,10 1-29,-10 6 1,8-7 0,-7 0-53,2-1 42,1-5 0,-5 8 16,4-5-8,-3 4 21,4-1-2,1 0-9,-5-7 11,4 0 1,-6 0-4,0 6-4,0-5 0,0 6 0,7-7 0,-5 1 0,3 4 0,4-4 0,-7 7 0,3-4 0,3-2 0,-1 5 0,3-3 0,-3-2 0,-7 5 0,0-7 0,6 0 0,-3 0 17,4 0 1,-7 1 29,0 3-9,0-2 1,2 4 81,2-6-48,-2 0-50,5 6 0,-5-4-3,3 3 0,-4-2 0,4 1-1,-3-2 0,-1 4-18,5-6 14,-4 6 1,6-4-1,-3 3 7,-3-4-46,5 5 33,-7-5 0,2 8-36,3-5 24,-4-3 1,11 8-1,-7-5 3,0-3-1,-5 6 1,0-7 0,6 1 1,-1 4 0,-1-2 0,-2 5 59,4-2-24,-5 5-8,7-10 1,-8 6-23,0-3-4,6-2-20,-4 5 34,5-7-22,-7 0 16,0 0-7,0 5-3,0-3 0,0 5-35,0-2 1,0-2-37,0 7 0,-6-6 1,1 6-21,2 1 1,-1-4-48,-1 3 139,4-1-35,-7-2 1,8 2-14,0-5-5,0-3-136,0 6 135,0-7-182,0 0 253,8 0 1,-5 0 42,7 0 1,1 0 0,3-2 66,2-3 0,-6 4 0,1-3-76,1 2 0,2 0-55,0-3 1,2 4-66,0-3 3,-8 2 195,-1 2 0,-5 2-44,2 2 1,-2-1-37,3 6 0,-4-4-35,-1 4 0,-1 0-47,-4 4 0,3 1 2,-2 0 1,-1-5-50,1 1-139,2-7 177,-4 9 0,6-9-9,0 7-4,0-7 63,0 2 11,0 2-16,0-6 0,1 5 21,4-6 66,-3 7-93,5-6 14,-7 5 1,0-6 2,0 0 219,0 7-197,0-6 0,0 7 43,0-3 1,0-2 38,0 6-50,0-1-57,0 6 0,0-5 62,0 1 15,-7-1 1,3 3-1,-5-2 1,3-3-2,-4-2-83,-1-3 0,3 5 11,3-2-63,-4-3 1,8 5 36,-4-2 1,2-4 46,-3 4 1,4-2 51,-2 2-21,2-4 1,2 7-20,0-3 0,0-2 1,-3 4-36,-1 0 1,2-3 0,-4 2-21,5 2 1,1 1-1,0-1-5,0 3 1,-5-3-46,0 1 1,-1-4-23,6 4 1,0-4 10,0 4 59,0-5 62,0 8 17,-6-10 1,4 5 130,-2-2-26,2-4-140,2 5 1,0-4-2,0 2 1,0 0-105,0 4 0,0-3 0,0 3 9,0 3 1,0-2 0,0-1-20,0 3 0,-2-4 1,-2-1-68,-1-1 94,1-2 1,4 4-35,0-3 429,0-1 50,0 3-241,-8-6 0,4-5 0,-4-1-112,2-2 0,-2-1 0,5-5-121,-2 0 1,1 4-1,2 3-206,-4 0 1,5-2 171,-4 0 1,-4-4 0,0-1 27,1 0 0,1 5 0,5 0-35,-3-2 1,4-1 69,-4-2 0,-2 4 32,2 2 1,-3-1-33,4 1 0,1-4 75,-2 3-57,-3 3 1,7-2-119,-5 3 153,4-3 0,1 0 6,-4-2 1,2 0 9,-8-4 0,8 6-25,-2-2 1,4 6-7,1-6 0,-6 6 1,0-6-5,3-1 1,1 4-4,2-1 61,-6 5 1,4-10-24,-3 4-17,3 3 0,0-2 12,-2 3-3,2 4-19,-4-6-48,6 1-15,0 5 63,0-6 62,0 7 0,0-1 323,0-3-279,0 2 1,0-6-10,0 4-151,0 2 1,0-10 26,0 2-32,0 4 1,0-6 38,0 2 29,0 5 1,0-4 47,0 6-12,0 2 0,0-8 39,0 5 51,0 3 0,0-7-69,0 3 4,0 4 81,0-12-147,0 12 0,0-7 4,0 3-25,-8 4 1,7-7 19,-4 3-2,3 4 1,-4-7 31,1 4-4,0 2 0,5-6 37,0 4 1,-2 2 61,-2-2 5,2 2-87,-5-4 1,5 4-71,-3-2 29,4 3 1,-8 1-16,4 0 26,3 0 0,-7 0 33,4 0 0,1 0 12,-5 0-33,6 0-22,-11 0 0,11 0-10,-8 0 1,6 0 78,-6 0 64,8 0 0,-10 0 83,2 0-115,5 0-45,-8 0-49,13 0 6,-14 0-23,13 0 1,-6 0 36,3 0-46,4 0 1,-8 4 34,4 0-6,4 1 0,-13-5-21,3 0 45,4 0 0,-6 0 14,3 0 1,-4 0 0,-2 0-24,1 0-59,6 0 0,-4 0 99,3 0 1,2 0 45,-4 0 0,9-2-67,-2-2-159,4 2 92,1-3 42,0 5 665,0 0-522,-8 0-164,7-7-10,-6 5 0,6-9-210,-4 7 119,3 0 0,-5 2 40,7-2 0,-2 3-12,-2-4 55,2 4 1,-5-6-46,7-2-109,-8 3 131,7 0 0,-7 6 1,5-1-95,-3-5 60,1 5 86,5-5 1,-5 5-26,1-5 28,-2 5 1,4-6-46,-3 1 30,4 5 0,-8-6 13,9 2-32,0 3 31,0-4-23,-6 6 29,4 0-16,-4 0 0,4-5 9,-3 1-24,3-1 1,-4 4-47,6-4-11,0 3 23,0-4 35,0 6 1,0-1-38,0-4 11,0 3 111,0-3-47,0 5-2,-7-7 1,6 4-65,-5-6 0,4 5-136,2-6 1,0 2 107,0-6 1,0 4 68,0 2 1,0 2 0,0-2-22,0-3 0,0 3-4,0-1-95,0-1 1,0 1 99,0 0 0,0 4 0,0-4 69,0-1-72,0 3 0,0-4 198,0 1-207,0 4 306,0-6-244,0 4 1,0-2-9,0 2-15,0 4 0,0-3-111,0 2 32,0 3 0,0-5-84,0 2 33,0 3 49,0-4-3,0 6 1,0-1 71,0-3-3,0 1-43,-6-3 111,4 1 0,-6 1-41,8-5 0,0 4 0,0-3-45,0-3 0,0 3-1,0-1 0,0 4 2,0-4 18,0 7 0,0-11-22,0 3 30,-6 5 1,4-3-1,-3 3 0,4 1-39,1-4 36,0 5 0,0-5-6,0 3-4,0 4 10,0-6-14,0 7 27,0-5 1,0-4 0,0 1 38,0-1-13,0 6 0,0-9 107,0 2-80,0 4-1,0-6-64,0 10 30,0-10-45,0 11 25,0-12-107,0 12 82,0-6 18,0 7 1,0-2 5,0-2-7,0 3 1,0-7-13,0 3 12,0 4-105,0-6 103,0 1 13,0 5-9,0-6 0,0 6 11,0-4-13,0 4-2,0-6 24,0 2-9,0 3 1,0-4 1,0 5-7,0-3-2,0 2 0,0-5 0,0 2 0,0 3 0,0-10 30,0 10-15,0-4 0,0 4 46,0-2-50,0 2-3,0-4 40,0 0-15,0 4-44,0-10-6,0 11 0,0-8-7,0 5 19,0 3-4,0-6 113,0 7-100,0 0 89,-8 0-73,7 0-31,-6 0 29,7 0 34,0 0-49,-6 0-12,3 0 8,-3 0 9,6 0-12,0-6 0,-2 5-3,-2-4 32,2 3 6,-6 2-25,8 0-1,0 0 5,-7 0-20,6 0 51,-6 0 29,7 0-12,0 0 54,-7 0-40,5 0 32,-4 0-47,6 0 137,0 0-143,-6 0 24,3 0-65,-3 0 45,6 0-131,0 0 68,-7 0-7,6 0 8,-8 0 7,9 0 0,-1 0 0,-4 0 0,3 0 0,-4 0 0,6 0 8,0 0-8,-7 0 123,5 0-112,-4 0-16,6 0 18,0 0-4,-8 0-29,7 0-55,-6 0 45,7 0 133,0 0-74,-6 0-28,4 0 17,-6 0 155,8 7 288,0-6-530,0 5-435,0-6 294,-6 0 216,4 0 0,-4 2 1,3 1 65,-2 2-55,4-1-19,-6-4 20,7 0 0,-1 0 152,-5 0-79,4 0-49,-4 7 7,6-6 0,-6 5-27,4-6 0,-8 0 13,5 0 7,4 0-4,-7 0-52,2 0 11,4 0 0,-6 0-20,3 0 9,3 0-29,-4 0 42,6 0-2,0 0 5,-7 0-16,6 0-3,-8 0 0,8 0 15,-4 0 41,3-6-30,-5 5 1,5-6-30,-2 7-130,2-6 0,-10 3-38,7-6 0,-1 6-387,1-2 317,2-3 1,-9 5-71,7-6 208,0 6 1,3-4-740,-3 7-897,4 0 269,-6-6 0,9 4 1487,3-7 0,-4 0 0,6-5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C5B8-3310-48C5-B276-F89FAB21326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3A496-67FF-4E3A-BF92-8C4A0DADDE9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3A496-67FF-4E3A-BF92-8C4A0DADD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3A496-67FF-4E3A-BF92-8C4A0DADDE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84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3A496-67FF-4E3A-BF92-8C4A0DADDE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5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7063-9A4C-4B72-9295-47C35687555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5E2FF-02F5-48C8-8CCB-74A739822D56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2.jpeg"/><Relationship Id="rId7" Type="http://schemas.openxmlformats.org/officeDocument/2006/relationships/image" Target="../media/image34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3.emf"/><Relationship Id="rId4" Type="http://schemas.openxmlformats.org/officeDocument/2006/relationships/customXml" Target="../ink/ink1.xml"/><Relationship Id="rId9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2.png"/><Relationship Id="rId5" Type="http://schemas.openxmlformats.org/officeDocument/2006/relationships/image" Target="../media/image65.png"/><Relationship Id="rId10" Type="http://schemas.openxmlformats.org/officeDocument/2006/relationships/image" Target="../media/image25.png"/><Relationship Id="rId4" Type="http://schemas.openxmlformats.org/officeDocument/2006/relationships/image" Target="../media/image64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-57249"/>
            <a:ext cx="838842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2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Cultura</a:t>
            </a:r>
            <a:r>
              <a:rPr lang="es-ES" sz="7200" spc="-150" noProof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itchFamily="34" charset="0"/>
              </a:rPr>
              <a:t> </a:t>
            </a:r>
            <a:r>
              <a:rPr kumimoji="0" lang="es-ES" sz="72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itchFamily="34" charset="0"/>
              </a:rPr>
              <a:t>del Agua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761" r="972"/>
          <a:stretch/>
        </p:blipFill>
        <p:spPr>
          <a:xfrm>
            <a:off x="-28179" y="-27384"/>
            <a:ext cx="9172179" cy="56612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783076"/>
            <a:ext cx="2787721" cy="9502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01"/>
          <a:stretch/>
        </p:blipFill>
        <p:spPr>
          <a:xfrm>
            <a:off x="6948264" y="6021288"/>
            <a:ext cx="1828898" cy="459978"/>
          </a:xfrm>
          <a:prstGeom prst="rect">
            <a:avLst/>
          </a:prstGeom>
        </p:spPr>
      </p:pic>
      <p:pic>
        <p:nvPicPr>
          <p:cNvPr id="11" name="6 Imagen" descr="SEP10-Logo JMAS SEP-2021 Color.p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22797" r="62616" b="22797"/>
          <a:stretch/>
        </p:blipFill>
        <p:spPr>
          <a:xfrm>
            <a:off x="395536" y="5637709"/>
            <a:ext cx="1152128" cy="9382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51520" y="740701"/>
            <a:ext cx="8640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La Huella del Agua</a:t>
            </a:r>
          </a:p>
        </p:txBody>
      </p:sp>
      <p:pic>
        <p:nvPicPr>
          <p:cNvPr id="14" name="13 Imagen" descr="CELULAR.jpg"/>
          <p:cNvPicPr>
            <a:picLocks noChangeAspect="1"/>
          </p:cNvPicPr>
          <p:nvPr/>
        </p:nvPicPr>
        <p:blipFill rotWithShape="1">
          <a:blip r:embed="rId2" cstate="print"/>
          <a:srcRect b="21008"/>
          <a:stretch/>
        </p:blipFill>
        <p:spPr>
          <a:xfrm>
            <a:off x="467544" y="1455930"/>
            <a:ext cx="3429000" cy="4853390"/>
          </a:xfrm>
          <a:prstGeom prst="rect">
            <a:avLst/>
          </a:prstGeom>
        </p:spPr>
      </p:pic>
      <p:pic>
        <p:nvPicPr>
          <p:cNvPr id="16" name="15 Imagen" descr="Pantalon 1200 Nuevo.jpg"/>
          <p:cNvPicPr>
            <a:picLocks noChangeAspect="1"/>
          </p:cNvPicPr>
          <p:nvPr/>
        </p:nvPicPr>
        <p:blipFill rotWithShape="1">
          <a:blip r:embed="rId3" cstate="print"/>
          <a:srcRect b="21008"/>
          <a:stretch/>
        </p:blipFill>
        <p:spPr>
          <a:xfrm>
            <a:off x="4881600" y="1455930"/>
            <a:ext cx="3429000" cy="4853390"/>
          </a:xfrm>
          <a:prstGeom prst="rect">
            <a:avLst/>
          </a:prstGeom>
        </p:spPr>
      </p:pic>
      <p:cxnSp>
        <p:nvCxnSpPr>
          <p:cNvPr id="18" name="17 Conector recto"/>
          <p:cNvCxnSpPr/>
          <p:nvPr/>
        </p:nvCxnSpPr>
        <p:spPr>
          <a:xfrm>
            <a:off x="4441862" y="1455930"/>
            <a:ext cx="0" cy="47093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870261" y="1349789"/>
            <a:ext cx="7403477" cy="4023427"/>
            <a:chOff x="1437823" y="661131"/>
            <a:chExt cx="7233634" cy="3672409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823" y="661131"/>
              <a:ext cx="7233634" cy="3672409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1642120" y="2418716"/>
              <a:ext cx="864096" cy="338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800" b="1" dirty="0"/>
                <a:t>Desierto Chihuahuense</a:t>
              </a:r>
            </a:p>
          </p:txBody>
        </p:sp>
        <p:cxnSp>
          <p:nvCxnSpPr>
            <p:cNvPr id="25" name="Conector recto de flecha 24"/>
            <p:cNvCxnSpPr/>
            <p:nvPr/>
          </p:nvCxnSpPr>
          <p:spPr>
            <a:xfrm flipV="1">
              <a:off x="2525524" y="2300396"/>
              <a:ext cx="193949" cy="244044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25"/>
            <p:cNvCxnSpPr>
              <a:stCxn id="27" idx="0"/>
            </p:cNvCxnSpPr>
            <p:nvPr/>
          </p:nvCxnSpPr>
          <p:spPr>
            <a:xfrm flipV="1">
              <a:off x="4697714" y="2436429"/>
              <a:ext cx="428934" cy="369432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adroTexto 26"/>
            <p:cNvSpPr txBox="1"/>
            <p:nvPr/>
          </p:nvSpPr>
          <p:spPr>
            <a:xfrm>
              <a:off x="4340788" y="2805861"/>
              <a:ext cx="713852" cy="338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800" b="1" dirty="0"/>
                <a:t>Desierto del Sahara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5755411" y="2968521"/>
              <a:ext cx="1046729" cy="215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MX" sz="800" b="1" dirty="0"/>
                <a:t>Desierto  de Arabia</a:t>
              </a:r>
            </a:p>
          </p:txBody>
        </p:sp>
        <p:cxnSp>
          <p:nvCxnSpPr>
            <p:cNvPr id="29" name="Conector recto de flecha 28"/>
            <p:cNvCxnSpPr/>
            <p:nvPr/>
          </p:nvCxnSpPr>
          <p:spPr>
            <a:xfrm flipH="1" flipV="1">
              <a:off x="5833202" y="2478781"/>
              <a:ext cx="426266" cy="461704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/>
            <p:cNvCxnSpPr/>
            <p:nvPr/>
          </p:nvCxnSpPr>
          <p:spPr>
            <a:xfrm>
              <a:off x="5105475" y="1292025"/>
              <a:ext cx="1009248" cy="1032036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>
              <a:stCxn id="33" idx="0"/>
            </p:cNvCxnSpPr>
            <p:nvPr/>
          </p:nvCxnSpPr>
          <p:spPr>
            <a:xfrm flipH="1" flipV="1">
              <a:off x="6278776" y="2317674"/>
              <a:ext cx="340564" cy="278395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/>
            <p:cNvSpPr txBox="1"/>
            <p:nvPr/>
          </p:nvSpPr>
          <p:spPr>
            <a:xfrm>
              <a:off x="4730604" y="1077568"/>
              <a:ext cx="792087" cy="215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MX" sz="800" b="1" dirty="0"/>
                <a:t>Desierto Iraní</a:t>
              </a: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6239823" y="2596069"/>
              <a:ext cx="759033" cy="215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MX" sz="800" b="1" dirty="0"/>
                <a:t>Desierto </a:t>
              </a:r>
              <a:r>
                <a:rPr lang="es-MX" sz="800" b="1" dirty="0" err="1"/>
                <a:t>Thar</a:t>
              </a:r>
              <a:endParaRPr lang="es-MX" sz="800" b="1" dirty="0"/>
            </a:p>
          </p:txBody>
        </p:sp>
      </p:grp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20" y="3936776"/>
            <a:ext cx="2127604" cy="273630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/>
          <a:srcRect l="1" t="26136" r="28423" b="-1"/>
          <a:stretch/>
        </p:blipFill>
        <p:spPr>
          <a:xfrm flipH="1">
            <a:off x="-4174" y="0"/>
            <a:ext cx="2370698" cy="244648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082752" y="710707"/>
            <a:ext cx="60934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600" dirty="0">
                <a:latin typeface="Arial" pitchFamily="34" charset="0"/>
                <a:cs typeface="Arial" pitchFamily="34" charset="0"/>
              </a:rPr>
              <a:t>¿Dónde estamos ubicados ?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63358" y="5615776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Ciudad Juárez, está en el mayor desierto de América del Norte, en la misma latitud que los grandes desiertos de África y el Mundo.</a:t>
            </a: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4949274" y="2820141"/>
            <a:ext cx="2592288" cy="600067"/>
          </a:xfrm>
          <a:prstGeom prst="rect">
            <a:avLst/>
          </a:prstGeom>
          <a:solidFill>
            <a:srgbClr val="AFE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4949274" y="2168859"/>
            <a:ext cx="2592288" cy="600067"/>
          </a:xfrm>
          <a:prstGeom prst="rect">
            <a:avLst/>
          </a:prstGeom>
          <a:solidFill>
            <a:srgbClr val="B8E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32665"/>
            <a:ext cx="3888434" cy="38884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79512" y="692696"/>
            <a:ext cx="6912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MX" sz="3200" dirty="0">
                <a:latin typeface="Arial" pitchFamily="34" charset="0"/>
                <a:cs typeface="Arial" pitchFamily="34" charset="0"/>
              </a:rPr>
              <a:t>¿De dónde sacamos el agua?</a:t>
            </a:r>
            <a:endParaRPr lang="es-E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35821" y="5229690"/>
            <a:ext cx="3688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Ciudad Juárez se abastece de agua Subterránea de dos acuíferos: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Bolsón del Hueco</a:t>
            </a:r>
            <a:r>
              <a:rPr lang="es-ES" dirty="0">
                <a:latin typeface="Arial" pitchFamily="34" charset="0"/>
                <a:cs typeface="Arial" pitchFamily="34" charset="0"/>
              </a:rPr>
              <a:t> y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Bolsón de Mesilla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/>
              <a:t>EN CIUDAD JUÁREZ.. </a:t>
            </a:r>
          </a:p>
        </p:txBody>
      </p:sp>
      <p:sp>
        <p:nvSpPr>
          <p:cNvPr id="17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0976">
            <a:off x="2736529" y="3957110"/>
            <a:ext cx="2374798" cy="2736936"/>
          </a:xfrm>
          <a:prstGeom prst="rect">
            <a:avLst/>
          </a:prstGeom>
        </p:spPr>
      </p:pic>
      <p:sp>
        <p:nvSpPr>
          <p:cNvPr id="22" name="13 CuadroTexto"/>
          <p:cNvSpPr txBox="1"/>
          <p:nvPr/>
        </p:nvSpPr>
        <p:spPr>
          <a:xfrm>
            <a:off x="5258262" y="1542819"/>
            <a:ext cx="2232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¿Cuanta agua</a:t>
            </a:r>
          </a:p>
          <a:p>
            <a:pPr>
              <a:lnSpc>
                <a:spcPts val="2200"/>
              </a:lnSpc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se extrae?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905392" y="2132856"/>
            <a:ext cx="317666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es-MX" dirty="0">
                <a:latin typeface="Arial" pitchFamily="34" charset="0"/>
                <a:cs typeface="Arial" pitchFamily="34" charset="0"/>
              </a:rPr>
              <a:t>Bolsón del Hueco:</a:t>
            </a:r>
          </a:p>
          <a:p>
            <a:pPr>
              <a:lnSpc>
                <a:spcPts val="24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es-MX" dirty="0">
                <a:latin typeface="Arial" pitchFamily="34" charset="0"/>
                <a:cs typeface="Arial" pitchFamily="34" charset="0"/>
              </a:rPr>
              <a:t>6,000 </a:t>
            </a:r>
            <a:r>
              <a:rPr lang="es-MX" dirty="0" err="1">
                <a:latin typeface="Arial" pitchFamily="34" charset="0"/>
                <a:cs typeface="Arial" pitchFamily="34" charset="0"/>
              </a:rPr>
              <a:t>lps</a:t>
            </a:r>
            <a:r>
              <a:rPr lang="es-MX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(litros por segundo)</a:t>
            </a:r>
          </a:p>
          <a:p>
            <a:pPr>
              <a:lnSpc>
                <a:spcPts val="24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es-MX" dirty="0">
                <a:latin typeface="Arial" pitchFamily="34" charset="0"/>
                <a:cs typeface="Arial" pitchFamily="34" charset="0"/>
              </a:rPr>
              <a:t>Bolsón de Mesilla:</a:t>
            </a:r>
          </a:p>
          <a:p>
            <a:pPr>
              <a:lnSpc>
                <a:spcPts val="24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es-MX" dirty="0">
                <a:latin typeface="Arial" pitchFamily="34" charset="0"/>
                <a:cs typeface="Arial" pitchFamily="34" charset="0"/>
              </a:rPr>
              <a:t>800 </a:t>
            </a:r>
            <a:r>
              <a:rPr lang="es-MX" dirty="0" err="1">
                <a:latin typeface="Arial" pitchFamily="34" charset="0"/>
                <a:cs typeface="Arial" pitchFamily="34" charset="0"/>
              </a:rPr>
              <a:t>lps</a:t>
            </a:r>
            <a:r>
              <a:rPr lang="es-MX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(litros por segundo)</a:t>
            </a:r>
          </a:p>
          <a:p>
            <a:pPr>
              <a:lnSpc>
                <a:spcPts val="24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es-MX" dirty="0">
                <a:latin typeface="Arial" pitchFamily="34" charset="0"/>
                <a:cs typeface="Arial" pitchFamily="34" charset="0"/>
              </a:rPr>
              <a:t>TOTAL: 6,800 </a:t>
            </a:r>
            <a:r>
              <a:rPr lang="es-MX" dirty="0" err="1">
                <a:latin typeface="Arial" pitchFamily="34" charset="0"/>
                <a:cs typeface="Arial" pitchFamily="34" charset="0"/>
              </a:rPr>
              <a:t>lps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es-MX" dirty="0">
                <a:latin typeface="Arial" pitchFamily="34" charset="0"/>
                <a:cs typeface="Arial" pitchFamily="34" charset="0"/>
              </a:rPr>
              <a:t>En un día: 587’520,000 litros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lamada ovalada 4"/>
          <p:cNvSpPr/>
          <p:nvPr/>
        </p:nvSpPr>
        <p:spPr>
          <a:xfrm>
            <a:off x="4283645" y="1302425"/>
            <a:ext cx="4185848" cy="3782759"/>
          </a:xfrm>
          <a:custGeom>
            <a:avLst/>
            <a:gdLst>
              <a:gd name="connsiteX0" fmla="*/ 1220575 w 4184781"/>
              <a:gd name="connsiteY0" fmla="*/ 3483387 h 3096344"/>
              <a:gd name="connsiteX1" fmla="*/ 1064125 w 4184781"/>
              <a:gd name="connsiteY1" fmla="*/ 2896501 h 3096344"/>
              <a:gd name="connsiteX2" fmla="*/ 455353 w 4184781"/>
              <a:gd name="connsiteY2" fmla="*/ 583961 h 3096344"/>
              <a:gd name="connsiteX3" fmla="*/ 2737809 w 4184781"/>
              <a:gd name="connsiteY3" fmla="*/ 75493 h 3096344"/>
              <a:gd name="connsiteX4" fmla="*/ 4029108 w 4184781"/>
              <a:gd name="connsiteY4" fmla="*/ 2134158 h 3096344"/>
              <a:gd name="connsiteX5" fmla="*/ 1821643 w 4184781"/>
              <a:gd name="connsiteY5" fmla="*/ 3083329 h 3096344"/>
              <a:gd name="connsiteX6" fmla="*/ 1220575 w 4184781"/>
              <a:gd name="connsiteY6" fmla="*/ 3483387 h 3096344"/>
              <a:gd name="connsiteX0" fmla="*/ 1220899 w 4185848"/>
              <a:gd name="connsiteY0" fmla="*/ 3483469 h 3483469"/>
              <a:gd name="connsiteX1" fmla="*/ 1064449 w 4185848"/>
              <a:gd name="connsiteY1" fmla="*/ 2896583 h 3483469"/>
              <a:gd name="connsiteX2" fmla="*/ 455677 w 4185848"/>
              <a:gd name="connsiteY2" fmla="*/ 584043 h 3483469"/>
              <a:gd name="connsiteX3" fmla="*/ 2738133 w 4185848"/>
              <a:gd name="connsiteY3" fmla="*/ 75575 h 3483469"/>
              <a:gd name="connsiteX4" fmla="*/ 4029432 w 4185848"/>
              <a:gd name="connsiteY4" fmla="*/ 2134240 h 3483469"/>
              <a:gd name="connsiteX5" fmla="*/ 1554112 w 4185848"/>
              <a:gd name="connsiteY5" fmla="*/ 3027993 h 3483469"/>
              <a:gd name="connsiteX6" fmla="*/ 1220899 w 4185848"/>
              <a:gd name="connsiteY6" fmla="*/ 3483469 h 3483469"/>
              <a:gd name="connsiteX0" fmla="*/ 832972 w 4185848"/>
              <a:gd name="connsiteY0" fmla="*/ 3381869 h 3381869"/>
              <a:gd name="connsiteX1" fmla="*/ 1064449 w 4185848"/>
              <a:gd name="connsiteY1" fmla="*/ 2896583 h 3381869"/>
              <a:gd name="connsiteX2" fmla="*/ 455677 w 4185848"/>
              <a:gd name="connsiteY2" fmla="*/ 584043 h 3381869"/>
              <a:gd name="connsiteX3" fmla="*/ 2738133 w 4185848"/>
              <a:gd name="connsiteY3" fmla="*/ 75575 h 3381869"/>
              <a:gd name="connsiteX4" fmla="*/ 4029432 w 4185848"/>
              <a:gd name="connsiteY4" fmla="*/ 2134240 h 3381869"/>
              <a:gd name="connsiteX5" fmla="*/ 1554112 w 4185848"/>
              <a:gd name="connsiteY5" fmla="*/ 3027993 h 3381869"/>
              <a:gd name="connsiteX6" fmla="*/ 832972 w 4185848"/>
              <a:gd name="connsiteY6" fmla="*/ 3381869 h 338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848" h="3381869">
                <a:moveTo>
                  <a:pt x="832972" y="3381869"/>
                </a:moveTo>
                <a:lnTo>
                  <a:pt x="1064449" y="2896583"/>
                </a:lnTo>
                <a:cubicBezTo>
                  <a:pt x="-56787" y="2428461"/>
                  <a:pt x="-346136" y="1329311"/>
                  <a:pt x="455677" y="584043"/>
                </a:cubicBezTo>
                <a:cubicBezTo>
                  <a:pt x="998899" y="79130"/>
                  <a:pt x="1908448" y="-123492"/>
                  <a:pt x="2738133" y="75575"/>
                </a:cubicBezTo>
                <a:cubicBezTo>
                  <a:pt x="3895825" y="353341"/>
                  <a:pt x="4490083" y="1300743"/>
                  <a:pt x="4029432" y="2134240"/>
                </a:cubicBezTo>
                <a:cubicBezTo>
                  <a:pt x="3669984" y="2784621"/>
                  <a:pt x="2495788" y="3118914"/>
                  <a:pt x="1554112" y="3027993"/>
                </a:cubicBezTo>
                <a:lnTo>
                  <a:pt x="832972" y="3381869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125889" y="764704"/>
            <a:ext cx="65111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MX" sz="3200" dirty="0">
                <a:latin typeface="Arial" pitchFamily="34" charset="0"/>
                <a:cs typeface="Arial" pitchFamily="34" charset="0"/>
              </a:rPr>
              <a:t>Infraestructura de la dependencia</a:t>
            </a:r>
            <a:endParaRPr lang="es-E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8712" y="1268760"/>
            <a:ext cx="6125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214 pozos profundos de los cuáles 159 operan los 365 días del año (Mesilla: 23; Hueco: 191)</a:t>
            </a:r>
          </a:p>
          <a:p>
            <a:pPr>
              <a:lnSpc>
                <a:spcPts val="28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45 tanques de almacenamiento.</a:t>
            </a:r>
          </a:p>
          <a:p>
            <a:pPr>
              <a:lnSpc>
                <a:spcPts val="28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42 rebombeos.</a:t>
            </a:r>
          </a:p>
          <a:p>
            <a:pPr>
              <a:lnSpc>
                <a:spcPts val="28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5,575 kilómetros de tubería para agua potable.</a:t>
            </a:r>
          </a:p>
          <a:p>
            <a:pPr>
              <a:lnSpc>
                <a:spcPts val="28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480,000 tomas de agua en los sectores doméstico, comercial e industrial.</a:t>
            </a:r>
          </a:p>
          <a:p>
            <a:pPr>
              <a:lnSpc>
                <a:spcPts val="28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4,785 kilómetros de drenaje sanitario.</a:t>
            </a:r>
          </a:p>
          <a:p>
            <a:pPr>
              <a:lnSpc>
                <a:spcPts val="28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 471,434 descargas sanitarias.</a:t>
            </a:r>
          </a:p>
        </p:txBody>
      </p:sp>
      <p:sp>
        <p:nvSpPr>
          <p:cNvPr id="1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/>
              <a:t>¿ Cómo llevamos el agua a toda la ciudad ?</a:t>
            </a:r>
          </a:p>
        </p:txBody>
      </p:sp>
      <p:sp>
        <p:nvSpPr>
          <p:cNvPr id="20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65" y="591443"/>
            <a:ext cx="2968538" cy="4263228"/>
          </a:xfrm>
          <a:prstGeom prst="rect">
            <a:avLst/>
          </a:prstGeom>
        </p:spPr>
      </p:pic>
      <p:pic>
        <p:nvPicPr>
          <p:cNvPr id="27" name="1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36354"/>
            <a:ext cx="7426734" cy="18555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76256" y="5661248"/>
            <a:ext cx="109003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100" b="1" dirty="0"/>
              <a:t>480,000</a:t>
            </a:r>
            <a:endParaRPr lang="en-US" sz="21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380312" y="6021288"/>
            <a:ext cx="45719" cy="554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7308305" y="6037838"/>
            <a:ext cx="117726" cy="554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3263" r="20147" b="-1"/>
          <a:stretch/>
        </p:blipFill>
        <p:spPr>
          <a:xfrm>
            <a:off x="6660232" y="-27384"/>
            <a:ext cx="2448272" cy="26593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26" y="932723"/>
            <a:ext cx="5566274" cy="5566274"/>
          </a:xfrm>
          <a:prstGeom prst="rect">
            <a:avLst/>
          </a:prstGeom>
        </p:spPr>
      </p:pic>
      <p:sp>
        <p:nvSpPr>
          <p:cNvPr id="27" name="13 CuadroTexto"/>
          <p:cNvSpPr txBox="1"/>
          <p:nvPr/>
        </p:nvSpPr>
        <p:spPr>
          <a:xfrm>
            <a:off x="171636" y="891781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s-ES" sz="4800" dirty="0">
                <a:latin typeface="Arial" pitchFamily="34" charset="0"/>
                <a:cs typeface="Arial" pitchFamily="34" charset="0"/>
              </a:rPr>
              <a:t>El ciclo</a:t>
            </a:r>
          </a:p>
          <a:p>
            <a:pPr>
              <a:lnSpc>
                <a:spcPts val="4800"/>
              </a:lnSpc>
            </a:pPr>
            <a:r>
              <a:rPr lang="es-ES" sz="4800" dirty="0">
                <a:latin typeface="Arial" pitchFamily="34" charset="0"/>
                <a:cs typeface="Arial" pitchFamily="34" charset="0"/>
              </a:rPr>
              <a:t>del agua en</a:t>
            </a:r>
          </a:p>
          <a:p>
            <a:pPr>
              <a:lnSpc>
                <a:spcPts val="4800"/>
              </a:lnSpc>
            </a:pPr>
            <a:r>
              <a:rPr lang="es-ES" sz="4800" dirty="0">
                <a:latin typeface="Arial" pitchFamily="34" charset="0"/>
                <a:cs typeface="Arial" pitchFamily="34" charset="0"/>
              </a:rPr>
              <a:t>la naturaleza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83434" y="3087748"/>
            <a:ext cx="36724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“Nos olvidamos</a:t>
            </a:r>
          </a:p>
          <a:p>
            <a:r>
              <a:rPr lang="es-MX" sz="2800" b="1" dirty="0"/>
              <a:t>que el  Ciclo de la vida</a:t>
            </a:r>
          </a:p>
          <a:p>
            <a:r>
              <a:rPr lang="es-MX" sz="2800" b="1" dirty="0"/>
              <a:t>y el Ciclo del Agua,</a:t>
            </a:r>
          </a:p>
          <a:p>
            <a:r>
              <a:rPr lang="es-MX" sz="2800" b="1" dirty="0"/>
              <a:t>son uno mismo”.</a:t>
            </a:r>
          </a:p>
          <a:p>
            <a:r>
              <a:rPr lang="es-MX" sz="2400" i="1" dirty="0"/>
              <a:t>              Jacques </a:t>
            </a:r>
            <a:r>
              <a:rPr lang="es-MX" sz="2400" i="1" dirty="0" err="1"/>
              <a:t>Cousteau</a:t>
            </a:r>
            <a:endParaRPr lang="es-MX" sz="240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Related image">
            <a:extLst>
              <a:ext uri="{FF2B5EF4-FFF2-40B4-BE49-F238E27FC236}">
                <a16:creationId xmlns:a16="http://schemas.microsoft.com/office/drawing/2014/main" id="{245A4073-F64A-45E8-8589-FE450778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37501"/>
          <a:stretch>
            <a:fillRect/>
          </a:stretch>
        </p:blipFill>
        <p:spPr bwMode="auto">
          <a:xfrm>
            <a:off x="3995936" y="421000"/>
            <a:ext cx="234224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EFFB4A3-E118-46D4-A267-2FB529FBBC82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4725144"/>
            <a:ext cx="4320480" cy="576064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eaLnBrk="1" hangingPunct="1">
              <a:spcBef>
                <a:spcPts val="0"/>
              </a:spcBef>
              <a:buClr>
                <a:srgbClr val="FFFF00"/>
              </a:buClr>
              <a:buNone/>
            </a:pPr>
            <a:endParaRPr lang="en-US" altLang="en-US" sz="3200" dirty="0">
              <a:latin typeface="Arial" charset="0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964456DC-79B8-4A36-B6CB-C182B605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364060"/>
            <a:ext cx="396044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Lo que llueve en nuestro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 desierto es muy poco, cada año: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>
                <a:latin typeface="Arial" pitchFamily="34" charset="0"/>
                <a:cs typeface="Arial" pitchFamily="34" charset="0"/>
              </a:rPr>
              <a:t>    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265 mm (26.5 cm)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s-MX" sz="2000" dirty="0">
                <a:latin typeface="Arial" pitchFamily="34" charset="0"/>
                <a:cs typeface="Arial" pitchFamily="34" charset="0"/>
              </a:rPr>
              <a:t>Y se evapora, más de lo que llueve: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200" dirty="0">
                <a:latin typeface="Arial" pitchFamily="34" charset="0"/>
                <a:cs typeface="Arial" pitchFamily="34" charset="0"/>
              </a:rPr>
              <a:t>    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400 mm (40 cm)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25 Imagen" descr="Continúa probabilidad de lluvia en un 40 para Ciudad Juárez.jpg"/>
          <p:cNvPicPr>
            <a:picLocks noChangeAspect="1"/>
          </p:cNvPicPr>
          <p:nvPr/>
        </p:nvPicPr>
        <p:blipFill>
          <a:blip r:embed="rId3" cstate="print"/>
          <a:srcRect l="63096" r="2381"/>
          <a:stretch>
            <a:fillRect/>
          </a:stretch>
        </p:blipFill>
        <p:spPr>
          <a:xfrm>
            <a:off x="6372200" y="426797"/>
            <a:ext cx="2408287" cy="4032448"/>
          </a:xfrm>
          <a:prstGeom prst="rect">
            <a:avLst/>
          </a:prstGeom>
        </p:spPr>
      </p:pic>
      <p:sp>
        <p:nvSpPr>
          <p:cNvPr id="28" name="27 Rectángulo"/>
          <p:cNvSpPr/>
          <p:nvPr/>
        </p:nvSpPr>
        <p:spPr>
          <a:xfrm>
            <a:off x="8820472" y="857251"/>
            <a:ext cx="323528" cy="6995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Rectángulo"/>
          <p:cNvSpPr/>
          <p:nvPr/>
        </p:nvSpPr>
        <p:spPr>
          <a:xfrm>
            <a:off x="-15765" y="-6846"/>
            <a:ext cx="6892021" cy="4115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Rectángulo"/>
          <p:cNvSpPr/>
          <p:nvPr/>
        </p:nvSpPr>
        <p:spPr>
          <a:xfrm>
            <a:off x="6516216" y="-6846"/>
            <a:ext cx="2627784" cy="4115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8820472" y="353194"/>
            <a:ext cx="323528" cy="8435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Rectángulo"/>
          <p:cNvSpPr/>
          <p:nvPr/>
        </p:nvSpPr>
        <p:spPr>
          <a:xfrm>
            <a:off x="8820472" y="1556792"/>
            <a:ext cx="323528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 rot="5400000">
            <a:off x="8090520" y="1402904"/>
            <a:ext cx="172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6616" y="5540916"/>
            <a:ext cx="6603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eso, en las zonas desérticas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infiltración, de agua de lluvia  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muy muy poca, o casi NULA.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923928" y="4481378"/>
            <a:ext cx="235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s-MX" sz="1200" dirty="0"/>
              <a:t>La poca lluvia, riega la superficie desértica y da vida al ecosistema.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269001" y="4453448"/>
            <a:ext cx="283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s-MX" sz="1200" dirty="0"/>
              <a:t>La lluvia se queda en el pavimento y en </a:t>
            </a:r>
          </a:p>
          <a:p>
            <a:pPr>
              <a:lnSpc>
                <a:spcPts val="1200"/>
              </a:lnSpc>
            </a:pPr>
            <a:r>
              <a:rPr lang="es-MX" sz="1200" dirty="0"/>
              <a:t>las edificaciones causando inundaciones.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158208" y="6453336"/>
            <a:ext cx="2358008" cy="24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s-MX" sz="1200" b="1" dirty="0"/>
              <a:t>Fuente: CONAGUA 2020</a:t>
            </a: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-252536" y="-27384"/>
            <a:ext cx="8820472" cy="41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CULTURA DEL AGUA </a:t>
            </a:r>
            <a:endParaRPr lang="es-ES" sz="24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-36512" y="-27384"/>
            <a:ext cx="473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¿El agua de lluvia recarga a nuestro acuífero?</a:t>
            </a:r>
          </a:p>
          <a:p>
            <a:endParaRPr lang="es-MX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6" y="2980296"/>
            <a:ext cx="1929333" cy="248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44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6" y="602591"/>
            <a:ext cx="8712967" cy="5058657"/>
          </a:xfrm>
          <a:prstGeom prst="rect">
            <a:avLst/>
          </a:prstGeom>
          <a:noFill/>
          <a:ln w="31750">
            <a:solidFill>
              <a:srgbClr val="4A4927"/>
            </a:solidFill>
            <a:miter lim="800000"/>
            <a:headEnd/>
            <a:tailEnd/>
          </a:ln>
        </p:spPr>
      </p:pic>
      <p:grpSp>
        <p:nvGrpSpPr>
          <p:cNvPr id="86" name="Group 37"/>
          <p:cNvGrpSpPr>
            <a:grpSpLocks/>
          </p:cNvGrpSpPr>
          <p:nvPr/>
        </p:nvGrpSpPr>
        <p:grpSpPr bwMode="auto">
          <a:xfrm>
            <a:off x="2251666" y="691609"/>
            <a:ext cx="4511484" cy="4965619"/>
            <a:chOff x="2381449" y="260111"/>
            <a:chExt cx="4687833" cy="6505978"/>
          </a:xfrm>
        </p:grpSpPr>
        <p:sp>
          <p:nvSpPr>
            <p:cNvPr id="177" name="Freeform 5"/>
            <p:cNvSpPr/>
            <p:nvPr/>
          </p:nvSpPr>
          <p:spPr>
            <a:xfrm>
              <a:off x="2381449" y="260111"/>
              <a:ext cx="2867034" cy="6008313"/>
            </a:xfrm>
            <a:custGeom>
              <a:avLst/>
              <a:gdLst>
                <a:gd name="connsiteX0" fmla="*/ 157096 w 2600139"/>
                <a:gd name="connsiteY0" fmla="*/ 41564 h 6376388"/>
                <a:gd name="connsiteX1" fmla="*/ 184805 w 2600139"/>
                <a:gd name="connsiteY1" fmla="*/ 235528 h 6376388"/>
                <a:gd name="connsiteX2" fmla="*/ 212514 w 2600139"/>
                <a:gd name="connsiteY2" fmla="*/ 318655 h 6376388"/>
                <a:gd name="connsiteX3" fmla="*/ 198659 w 2600139"/>
                <a:gd name="connsiteY3" fmla="*/ 415637 h 6376388"/>
                <a:gd name="connsiteX4" fmla="*/ 170950 w 2600139"/>
                <a:gd name="connsiteY4" fmla="*/ 498764 h 6376388"/>
                <a:gd name="connsiteX5" fmla="*/ 198659 w 2600139"/>
                <a:gd name="connsiteY5" fmla="*/ 581891 h 6376388"/>
                <a:gd name="connsiteX6" fmla="*/ 212514 w 2600139"/>
                <a:gd name="connsiteY6" fmla="*/ 623455 h 6376388"/>
                <a:gd name="connsiteX7" fmla="*/ 226368 w 2600139"/>
                <a:gd name="connsiteY7" fmla="*/ 914400 h 6376388"/>
                <a:gd name="connsiteX8" fmla="*/ 254077 w 2600139"/>
                <a:gd name="connsiteY8" fmla="*/ 955964 h 6376388"/>
                <a:gd name="connsiteX9" fmla="*/ 295641 w 2600139"/>
                <a:gd name="connsiteY9" fmla="*/ 1039091 h 6376388"/>
                <a:gd name="connsiteX10" fmla="*/ 267932 w 2600139"/>
                <a:gd name="connsiteY10" fmla="*/ 1427018 h 6376388"/>
                <a:gd name="connsiteX11" fmla="*/ 254077 w 2600139"/>
                <a:gd name="connsiteY11" fmla="*/ 1468582 h 6376388"/>
                <a:gd name="connsiteX12" fmla="*/ 184805 w 2600139"/>
                <a:gd name="connsiteY12" fmla="*/ 1482437 h 6376388"/>
                <a:gd name="connsiteX13" fmla="*/ 198659 w 2600139"/>
                <a:gd name="connsiteY13" fmla="*/ 1524000 h 6376388"/>
                <a:gd name="connsiteX14" fmla="*/ 157096 w 2600139"/>
                <a:gd name="connsiteY14" fmla="*/ 1551709 h 6376388"/>
                <a:gd name="connsiteX15" fmla="*/ 129386 w 2600139"/>
                <a:gd name="connsiteY15" fmla="*/ 1579418 h 6376388"/>
                <a:gd name="connsiteX16" fmla="*/ 157096 w 2600139"/>
                <a:gd name="connsiteY16" fmla="*/ 1773382 h 6376388"/>
                <a:gd name="connsiteX17" fmla="*/ 115532 w 2600139"/>
                <a:gd name="connsiteY17" fmla="*/ 1981200 h 6376388"/>
                <a:gd name="connsiteX18" fmla="*/ 73968 w 2600139"/>
                <a:gd name="connsiteY18" fmla="*/ 1995055 h 6376388"/>
                <a:gd name="connsiteX19" fmla="*/ 4696 w 2600139"/>
                <a:gd name="connsiteY19" fmla="*/ 2064328 h 6376388"/>
                <a:gd name="connsiteX20" fmla="*/ 18550 w 2600139"/>
                <a:gd name="connsiteY20" fmla="*/ 2424546 h 6376388"/>
                <a:gd name="connsiteX21" fmla="*/ 73968 w 2600139"/>
                <a:gd name="connsiteY21" fmla="*/ 2507673 h 6376388"/>
                <a:gd name="connsiteX22" fmla="*/ 143241 w 2600139"/>
                <a:gd name="connsiteY22" fmla="*/ 2576946 h 6376388"/>
                <a:gd name="connsiteX23" fmla="*/ 170950 w 2600139"/>
                <a:gd name="connsiteY23" fmla="*/ 2618509 h 6376388"/>
                <a:gd name="connsiteX24" fmla="*/ 254077 w 2600139"/>
                <a:gd name="connsiteY24" fmla="*/ 2701637 h 6376388"/>
                <a:gd name="connsiteX25" fmla="*/ 281786 w 2600139"/>
                <a:gd name="connsiteY25" fmla="*/ 2784764 h 6376388"/>
                <a:gd name="connsiteX26" fmla="*/ 309496 w 2600139"/>
                <a:gd name="connsiteY26" fmla="*/ 2881746 h 6376388"/>
                <a:gd name="connsiteX27" fmla="*/ 351059 w 2600139"/>
                <a:gd name="connsiteY27" fmla="*/ 3061855 h 6376388"/>
                <a:gd name="connsiteX28" fmla="*/ 392623 w 2600139"/>
                <a:gd name="connsiteY28" fmla="*/ 3075709 h 6376388"/>
                <a:gd name="connsiteX29" fmla="*/ 448041 w 2600139"/>
                <a:gd name="connsiteY29" fmla="*/ 3228109 h 6376388"/>
                <a:gd name="connsiteX30" fmla="*/ 461896 w 2600139"/>
                <a:gd name="connsiteY30" fmla="*/ 3269673 h 6376388"/>
                <a:gd name="connsiteX31" fmla="*/ 517314 w 2600139"/>
                <a:gd name="connsiteY31" fmla="*/ 3352800 h 6376388"/>
                <a:gd name="connsiteX32" fmla="*/ 586586 w 2600139"/>
                <a:gd name="connsiteY32" fmla="*/ 3477491 h 6376388"/>
                <a:gd name="connsiteX33" fmla="*/ 614296 w 2600139"/>
                <a:gd name="connsiteY33" fmla="*/ 3519055 h 6376388"/>
                <a:gd name="connsiteX34" fmla="*/ 642005 w 2600139"/>
                <a:gd name="connsiteY34" fmla="*/ 3560618 h 6376388"/>
                <a:gd name="connsiteX35" fmla="*/ 697423 w 2600139"/>
                <a:gd name="connsiteY35" fmla="*/ 3629891 h 6376388"/>
                <a:gd name="connsiteX36" fmla="*/ 711277 w 2600139"/>
                <a:gd name="connsiteY36" fmla="*/ 3699164 h 6376388"/>
                <a:gd name="connsiteX37" fmla="*/ 725132 w 2600139"/>
                <a:gd name="connsiteY37" fmla="*/ 3810000 h 6376388"/>
                <a:gd name="connsiteX38" fmla="*/ 738986 w 2600139"/>
                <a:gd name="connsiteY38" fmla="*/ 3893128 h 6376388"/>
                <a:gd name="connsiteX39" fmla="*/ 808259 w 2600139"/>
                <a:gd name="connsiteY39" fmla="*/ 3962400 h 6376388"/>
                <a:gd name="connsiteX40" fmla="*/ 835968 w 2600139"/>
                <a:gd name="connsiteY40" fmla="*/ 4003964 h 6376388"/>
                <a:gd name="connsiteX41" fmla="*/ 877532 w 2600139"/>
                <a:gd name="connsiteY41" fmla="*/ 4031673 h 6376388"/>
                <a:gd name="connsiteX42" fmla="*/ 946805 w 2600139"/>
                <a:gd name="connsiteY42" fmla="*/ 4156364 h 6376388"/>
                <a:gd name="connsiteX43" fmla="*/ 988368 w 2600139"/>
                <a:gd name="connsiteY43" fmla="*/ 4239491 h 6376388"/>
                <a:gd name="connsiteX44" fmla="*/ 1002223 w 2600139"/>
                <a:gd name="connsiteY44" fmla="*/ 4322618 h 6376388"/>
                <a:gd name="connsiteX45" fmla="*/ 988368 w 2600139"/>
                <a:gd name="connsiteY45" fmla="*/ 4378037 h 6376388"/>
                <a:gd name="connsiteX46" fmla="*/ 1016077 w 2600139"/>
                <a:gd name="connsiteY46" fmla="*/ 4572000 h 6376388"/>
                <a:gd name="connsiteX47" fmla="*/ 1071496 w 2600139"/>
                <a:gd name="connsiteY47" fmla="*/ 4641273 h 6376388"/>
                <a:gd name="connsiteX48" fmla="*/ 1099205 w 2600139"/>
                <a:gd name="connsiteY48" fmla="*/ 4682837 h 6376388"/>
                <a:gd name="connsiteX49" fmla="*/ 1057641 w 2600139"/>
                <a:gd name="connsiteY49" fmla="*/ 4835237 h 6376388"/>
                <a:gd name="connsiteX50" fmla="*/ 1016077 w 2600139"/>
                <a:gd name="connsiteY50" fmla="*/ 4862946 h 6376388"/>
                <a:gd name="connsiteX51" fmla="*/ 1016077 w 2600139"/>
                <a:gd name="connsiteY51" fmla="*/ 5417128 h 6376388"/>
                <a:gd name="connsiteX52" fmla="*/ 1029932 w 2600139"/>
                <a:gd name="connsiteY52" fmla="*/ 5486400 h 6376388"/>
                <a:gd name="connsiteX53" fmla="*/ 1168477 w 2600139"/>
                <a:gd name="connsiteY53" fmla="*/ 5555673 h 6376388"/>
                <a:gd name="connsiteX54" fmla="*/ 1251605 w 2600139"/>
                <a:gd name="connsiteY54" fmla="*/ 5583382 h 6376388"/>
                <a:gd name="connsiteX55" fmla="*/ 1334732 w 2600139"/>
                <a:gd name="connsiteY55" fmla="*/ 5763491 h 6376388"/>
                <a:gd name="connsiteX56" fmla="*/ 1307023 w 2600139"/>
                <a:gd name="connsiteY56" fmla="*/ 5721928 h 6376388"/>
                <a:gd name="connsiteX57" fmla="*/ 1320877 w 2600139"/>
                <a:gd name="connsiteY57" fmla="*/ 5763491 h 6376388"/>
                <a:gd name="connsiteX58" fmla="*/ 1404005 w 2600139"/>
                <a:gd name="connsiteY58" fmla="*/ 5832764 h 6376388"/>
                <a:gd name="connsiteX59" fmla="*/ 1473277 w 2600139"/>
                <a:gd name="connsiteY59" fmla="*/ 5915891 h 6376388"/>
                <a:gd name="connsiteX60" fmla="*/ 1556405 w 2600139"/>
                <a:gd name="connsiteY60" fmla="*/ 6012873 h 6376388"/>
                <a:gd name="connsiteX61" fmla="*/ 1597968 w 2600139"/>
                <a:gd name="connsiteY61" fmla="*/ 5985164 h 6376388"/>
                <a:gd name="connsiteX62" fmla="*/ 1722659 w 2600139"/>
                <a:gd name="connsiteY62" fmla="*/ 5971309 h 6376388"/>
                <a:gd name="connsiteX63" fmla="*/ 1681096 w 2600139"/>
                <a:gd name="connsiteY63" fmla="*/ 5943600 h 6376388"/>
                <a:gd name="connsiteX64" fmla="*/ 1778077 w 2600139"/>
                <a:gd name="connsiteY64" fmla="*/ 6026728 h 6376388"/>
                <a:gd name="connsiteX65" fmla="*/ 1791932 w 2600139"/>
                <a:gd name="connsiteY65" fmla="*/ 6068291 h 6376388"/>
                <a:gd name="connsiteX66" fmla="*/ 1875059 w 2600139"/>
                <a:gd name="connsiteY66" fmla="*/ 6109855 h 6376388"/>
                <a:gd name="connsiteX67" fmla="*/ 1916623 w 2600139"/>
                <a:gd name="connsiteY67" fmla="*/ 6096000 h 6376388"/>
                <a:gd name="connsiteX68" fmla="*/ 2027459 w 2600139"/>
                <a:gd name="connsiteY68" fmla="*/ 6137564 h 6376388"/>
                <a:gd name="connsiteX69" fmla="*/ 2082877 w 2600139"/>
                <a:gd name="connsiteY69" fmla="*/ 6151418 h 6376388"/>
                <a:gd name="connsiteX70" fmla="*/ 2138296 w 2600139"/>
                <a:gd name="connsiteY70" fmla="*/ 6220691 h 6376388"/>
                <a:gd name="connsiteX71" fmla="*/ 2179859 w 2600139"/>
                <a:gd name="connsiteY71" fmla="*/ 6206837 h 6376388"/>
                <a:gd name="connsiteX72" fmla="*/ 2207568 w 2600139"/>
                <a:gd name="connsiteY72" fmla="*/ 6248400 h 6376388"/>
                <a:gd name="connsiteX73" fmla="*/ 2249132 w 2600139"/>
                <a:gd name="connsiteY73" fmla="*/ 6262255 h 6376388"/>
                <a:gd name="connsiteX74" fmla="*/ 2290696 w 2600139"/>
                <a:gd name="connsiteY74" fmla="*/ 6289964 h 6376388"/>
                <a:gd name="connsiteX75" fmla="*/ 2262986 w 2600139"/>
                <a:gd name="connsiteY75" fmla="*/ 6317673 h 6376388"/>
                <a:gd name="connsiteX76" fmla="*/ 2332259 w 2600139"/>
                <a:gd name="connsiteY76" fmla="*/ 6373091 h 6376388"/>
                <a:gd name="connsiteX77" fmla="*/ 2581641 w 2600139"/>
                <a:gd name="connsiteY77" fmla="*/ 6359237 h 6376388"/>
                <a:gd name="connsiteX78" fmla="*/ 2595496 w 2600139"/>
                <a:gd name="connsiteY78" fmla="*/ 6317673 h 6376388"/>
                <a:gd name="connsiteX79" fmla="*/ 2581641 w 2600139"/>
                <a:gd name="connsiteY79" fmla="*/ 6234546 h 6376388"/>
                <a:gd name="connsiteX80" fmla="*/ 2498514 w 2600139"/>
                <a:gd name="connsiteY80" fmla="*/ 6206837 h 6376388"/>
                <a:gd name="connsiteX81" fmla="*/ 2456950 w 2600139"/>
                <a:gd name="connsiteY81" fmla="*/ 6179128 h 6376388"/>
                <a:gd name="connsiteX82" fmla="*/ 2373823 w 2600139"/>
                <a:gd name="connsiteY82" fmla="*/ 6151418 h 6376388"/>
                <a:gd name="connsiteX83" fmla="*/ 2332259 w 2600139"/>
                <a:gd name="connsiteY83" fmla="*/ 6123709 h 6376388"/>
                <a:gd name="connsiteX84" fmla="*/ 2193714 w 2600139"/>
                <a:gd name="connsiteY84" fmla="*/ 6068291 h 6376388"/>
                <a:gd name="connsiteX85" fmla="*/ 2069023 w 2600139"/>
                <a:gd name="connsiteY85" fmla="*/ 5985164 h 6376388"/>
                <a:gd name="connsiteX86" fmla="*/ 2027459 w 2600139"/>
                <a:gd name="connsiteY86" fmla="*/ 5957455 h 6376388"/>
                <a:gd name="connsiteX87" fmla="*/ 1985896 w 2600139"/>
                <a:gd name="connsiteY87" fmla="*/ 5929746 h 6376388"/>
                <a:gd name="connsiteX88" fmla="*/ 2027459 w 2600139"/>
                <a:gd name="connsiteY88" fmla="*/ 5915891 h 6376388"/>
                <a:gd name="connsiteX89" fmla="*/ 1944332 w 2600139"/>
                <a:gd name="connsiteY89" fmla="*/ 5846618 h 6376388"/>
                <a:gd name="connsiteX90" fmla="*/ 1916623 w 2600139"/>
                <a:gd name="connsiteY90" fmla="*/ 5805055 h 6376388"/>
                <a:gd name="connsiteX91" fmla="*/ 1833496 w 2600139"/>
                <a:gd name="connsiteY91" fmla="*/ 5763491 h 6376388"/>
                <a:gd name="connsiteX92" fmla="*/ 1778077 w 2600139"/>
                <a:gd name="connsiteY92" fmla="*/ 5735782 h 6376388"/>
                <a:gd name="connsiteX93" fmla="*/ 1667241 w 2600139"/>
                <a:gd name="connsiteY93" fmla="*/ 5694218 h 6376388"/>
                <a:gd name="connsiteX94" fmla="*/ 1639532 w 2600139"/>
                <a:gd name="connsiteY94" fmla="*/ 5652655 h 6376388"/>
                <a:gd name="connsiteX95" fmla="*/ 1556405 w 2600139"/>
                <a:gd name="connsiteY95" fmla="*/ 5597237 h 6376388"/>
                <a:gd name="connsiteX96" fmla="*/ 1514841 w 2600139"/>
                <a:gd name="connsiteY96" fmla="*/ 5555673 h 6376388"/>
                <a:gd name="connsiteX97" fmla="*/ 1500986 w 2600139"/>
                <a:gd name="connsiteY97" fmla="*/ 5514109 h 6376388"/>
                <a:gd name="connsiteX98" fmla="*/ 1473277 w 2600139"/>
                <a:gd name="connsiteY98" fmla="*/ 5472546 h 6376388"/>
                <a:gd name="connsiteX99" fmla="*/ 1445568 w 2600139"/>
                <a:gd name="connsiteY99" fmla="*/ 5389418 h 6376388"/>
                <a:gd name="connsiteX100" fmla="*/ 1431714 w 2600139"/>
                <a:gd name="connsiteY100" fmla="*/ 5347855 h 6376388"/>
                <a:gd name="connsiteX101" fmla="*/ 1417859 w 2600139"/>
                <a:gd name="connsiteY101" fmla="*/ 5250873 h 6376388"/>
                <a:gd name="connsiteX102" fmla="*/ 1431714 w 2600139"/>
                <a:gd name="connsiteY102" fmla="*/ 5153891 h 6376388"/>
                <a:gd name="connsiteX103" fmla="*/ 1404005 w 2600139"/>
                <a:gd name="connsiteY103" fmla="*/ 5001491 h 6376388"/>
                <a:gd name="connsiteX104" fmla="*/ 1390150 w 2600139"/>
                <a:gd name="connsiteY104" fmla="*/ 4959928 h 6376388"/>
                <a:gd name="connsiteX105" fmla="*/ 1362441 w 2600139"/>
                <a:gd name="connsiteY105" fmla="*/ 4932218 h 6376388"/>
                <a:gd name="connsiteX106" fmla="*/ 1348586 w 2600139"/>
                <a:gd name="connsiteY106" fmla="*/ 4890655 h 6376388"/>
                <a:gd name="connsiteX107" fmla="*/ 1293168 w 2600139"/>
                <a:gd name="connsiteY107" fmla="*/ 4807528 h 6376388"/>
                <a:gd name="connsiteX108" fmla="*/ 1320877 w 2600139"/>
                <a:gd name="connsiteY108" fmla="*/ 4433455 h 6376388"/>
                <a:gd name="connsiteX109" fmla="*/ 1334732 w 2600139"/>
                <a:gd name="connsiteY109" fmla="*/ 4350328 h 6376388"/>
                <a:gd name="connsiteX110" fmla="*/ 1362441 w 2600139"/>
                <a:gd name="connsiteY110" fmla="*/ 4267200 h 6376388"/>
                <a:gd name="connsiteX111" fmla="*/ 1348586 w 2600139"/>
                <a:gd name="connsiteY111" fmla="*/ 4184073 h 6376388"/>
                <a:gd name="connsiteX112" fmla="*/ 1293168 w 2600139"/>
                <a:gd name="connsiteY112" fmla="*/ 4100946 h 6376388"/>
                <a:gd name="connsiteX113" fmla="*/ 1265459 w 2600139"/>
                <a:gd name="connsiteY113" fmla="*/ 4017818 h 6376388"/>
                <a:gd name="connsiteX114" fmla="*/ 1251605 w 2600139"/>
                <a:gd name="connsiteY114" fmla="*/ 3976255 h 6376388"/>
                <a:gd name="connsiteX115" fmla="*/ 1223896 w 2600139"/>
                <a:gd name="connsiteY115" fmla="*/ 3865418 h 6376388"/>
                <a:gd name="connsiteX116" fmla="*/ 1196186 w 2600139"/>
                <a:gd name="connsiteY116" fmla="*/ 3810000 h 6376388"/>
                <a:gd name="connsiteX117" fmla="*/ 1126914 w 2600139"/>
                <a:gd name="connsiteY117" fmla="*/ 3685309 h 6376388"/>
                <a:gd name="connsiteX118" fmla="*/ 1113059 w 2600139"/>
                <a:gd name="connsiteY118" fmla="*/ 3643746 h 6376388"/>
                <a:gd name="connsiteX119" fmla="*/ 1099205 w 2600139"/>
                <a:gd name="connsiteY119" fmla="*/ 3546764 h 6376388"/>
                <a:gd name="connsiteX120" fmla="*/ 1043786 w 2600139"/>
                <a:gd name="connsiteY120" fmla="*/ 3477491 h 6376388"/>
                <a:gd name="connsiteX121" fmla="*/ 1016077 w 2600139"/>
                <a:gd name="connsiteY121" fmla="*/ 3435928 h 6376388"/>
                <a:gd name="connsiteX122" fmla="*/ 946805 w 2600139"/>
                <a:gd name="connsiteY122" fmla="*/ 3311237 h 6376388"/>
                <a:gd name="connsiteX123" fmla="*/ 919096 w 2600139"/>
                <a:gd name="connsiteY123" fmla="*/ 3269673 h 6376388"/>
                <a:gd name="connsiteX124" fmla="*/ 891386 w 2600139"/>
                <a:gd name="connsiteY124" fmla="*/ 3228109 h 6376388"/>
                <a:gd name="connsiteX125" fmla="*/ 877532 w 2600139"/>
                <a:gd name="connsiteY125" fmla="*/ 3172691 h 6376388"/>
                <a:gd name="connsiteX126" fmla="*/ 863677 w 2600139"/>
                <a:gd name="connsiteY126" fmla="*/ 3131128 h 6376388"/>
                <a:gd name="connsiteX127" fmla="*/ 849823 w 2600139"/>
                <a:gd name="connsiteY127" fmla="*/ 3048000 h 6376388"/>
                <a:gd name="connsiteX128" fmla="*/ 835968 w 2600139"/>
                <a:gd name="connsiteY128" fmla="*/ 3006437 h 6376388"/>
                <a:gd name="connsiteX129" fmla="*/ 808259 w 2600139"/>
                <a:gd name="connsiteY129" fmla="*/ 2909455 h 6376388"/>
                <a:gd name="connsiteX130" fmla="*/ 780550 w 2600139"/>
                <a:gd name="connsiteY130" fmla="*/ 2867891 h 6376388"/>
                <a:gd name="connsiteX131" fmla="*/ 766696 w 2600139"/>
                <a:gd name="connsiteY131" fmla="*/ 2826328 h 6376388"/>
                <a:gd name="connsiteX132" fmla="*/ 738986 w 2600139"/>
                <a:gd name="connsiteY132" fmla="*/ 2715491 h 6376388"/>
                <a:gd name="connsiteX133" fmla="*/ 752841 w 2600139"/>
                <a:gd name="connsiteY133" fmla="*/ 2466109 h 6376388"/>
                <a:gd name="connsiteX134" fmla="*/ 725132 w 2600139"/>
                <a:gd name="connsiteY134" fmla="*/ 2161309 h 6376388"/>
                <a:gd name="connsiteX135" fmla="*/ 738986 w 2600139"/>
                <a:gd name="connsiteY135" fmla="*/ 1704109 h 6376388"/>
                <a:gd name="connsiteX136" fmla="*/ 655859 w 2600139"/>
                <a:gd name="connsiteY136" fmla="*/ 1634837 h 6376388"/>
                <a:gd name="connsiteX137" fmla="*/ 600441 w 2600139"/>
                <a:gd name="connsiteY137" fmla="*/ 1551709 h 6376388"/>
                <a:gd name="connsiteX138" fmla="*/ 572732 w 2600139"/>
                <a:gd name="connsiteY138" fmla="*/ 1510146 h 6376388"/>
                <a:gd name="connsiteX139" fmla="*/ 545023 w 2600139"/>
                <a:gd name="connsiteY139" fmla="*/ 1399309 h 6376388"/>
                <a:gd name="connsiteX140" fmla="*/ 558877 w 2600139"/>
                <a:gd name="connsiteY140" fmla="*/ 1288473 h 6376388"/>
                <a:gd name="connsiteX141" fmla="*/ 558877 w 2600139"/>
                <a:gd name="connsiteY141" fmla="*/ 1163782 h 6376388"/>
                <a:gd name="connsiteX142" fmla="*/ 531168 w 2600139"/>
                <a:gd name="connsiteY142" fmla="*/ 1122218 h 6376388"/>
                <a:gd name="connsiteX143" fmla="*/ 489605 w 2600139"/>
                <a:gd name="connsiteY143" fmla="*/ 1039091 h 6376388"/>
                <a:gd name="connsiteX144" fmla="*/ 448041 w 2600139"/>
                <a:gd name="connsiteY144" fmla="*/ 886691 h 6376388"/>
                <a:gd name="connsiteX145" fmla="*/ 420332 w 2600139"/>
                <a:gd name="connsiteY145" fmla="*/ 789709 h 6376388"/>
                <a:gd name="connsiteX146" fmla="*/ 434186 w 2600139"/>
                <a:gd name="connsiteY146" fmla="*/ 720437 h 6376388"/>
                <a:gd name="connsiteX147" fmla="*/ 489605 w 2600139"/>
                <a:gd name="connsiteY147" fmla="*/ 665018 h 6376388"/>
                <a:gd name="connsiteX148" fmla="*/ 475750 w 2600139"/>
                <a:gd name="connsiteY148" fmla="*/ 581891 h 6376388"/>
                <a:gd name="connsiteX149" fmla="*/ 503459 w 2600139"/>
                <a:gd name="connsiteY149" fmla="*/ 318655 h 6376388"/>
                <a:gd name="connsiteX150" fmla="*/ 489605 w 2600139"/>
                <a:gd name="connsiteY150" fmla="*/ 180109 h 6376388"/>
                <a:gd name="connsiteX151" fmla="*/ 461896 w 2600139"/>
                <a:gd name="connsiteY151" fmla="*/ 96982 h 6376388"/>
                <a:gd name="connsiteX152" fmla="*/ 420332 w 2600139"/>
                <a:gd name="connsiteY152" fmla="*/ 13855 h 6376388"/>
                <a:gd name="connsiteX153" fmla="*/ 364914 w 2600139"/>
                <a:gd name="connsiteY153" fmla="*/ 41564 h 6376388"/>
                <a:gd name="connsiteX154" fmla="*/ 281786 w 2600139"/>
                <a:gd name="connsiteY154" fmla="*/ 0 h 6376388"/>
                <a:gd name="connsiteX155" fmla="*/ 240223 w 2600139"/>
                <a:gd name="connsiteY155" fmla="*/ 27709 h 6376388"/>
                <a:gd name="connsiteX156" fmla="*/ 157096 w 2600139"/>
                <a:gd name="connsiteY156" fmla="*/ 41564 h 63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2600139" h="6376388">
                  <a:moveTo>
                    <a:pt x="157096" y="41564"/>
                  </a:moveTo>
                  <a:cubicBezTo>
                    <a:pt x="166332" y="106219"/>
                    <a:pt x="164152" y="173568"/>
                    <a:pt x="184805" y="235528"/>
                  </a:cubicBezTo>
                  <a:lnTo>
                    <a:pt x="212514" y="318655"/>
                  </a:lnTo>
                  <a:cubicBezTo>
                    <a:pt x="207896" y="350982"/>
                    <a:pt x="206002" y="383818"/>
                    <a:pt x="198659" y="415637"/>
                  </a:cubicBezTo>
                  <a:cubicBezTo>
                    <a:pt x="192091" y="444097"/>
                    <a:pt x="170950" y="498764"/>
                    <a:pt x="170950" y="498764"/>
                  </a:cubicBezTo>
                  <a:lnTo>
                    <a:pt x="198659" y="581891"/>
                  </a:lnTo>
                  <a:lnTo>
                    <a:pt x="212514" y="623455"/>
                  </a:lnTo>
                  <a:cubicBezTo>
                    <a:pt x="217132" y="720437"/>
                    <a:pt x="214325" y="818058"/>
                    <a:pt x="226368" y="914400"/>
                  </a:cubicBezTo>
                  <a:cubicBezTo>
                    <a:pt x="228433" y="930923"/>
                    <a:pt x="246630" y="941071"/>
                    <a:pt x="254077" y="955964"/>
                  </a:cubicBezTo>
                  <a:cubicBezTo>
                    <a:pt x="311435" y="1070679"/>
                    <a:pt x="216235" y="919984"/>
                    <a:pt x="295641" y="1039091"/>
                  </a:cubicBezTo>
                  <a:cubicBezTo>
                    <a:pt x="324783" y="1184798"/>
                    <a:pt x="338565" y="1215125"/>
                    <a:pt x="267932" y="1427018"/>
                  </a:cubicBezTo>
                  <a:cubicBezTo>
                    <a:pt x="263314" y="1440873"/>
                    <a:pt x="266228" y="1460481"/>
                    <a:pt x="254077" y="1468582"/>
                  </a:cubicBezTo>
                  <a:cubicBezTo>
                    <a:pt x="234484" y="1481644"/>
                    <a:pt x="207896" y="1477819"/>
                    <a:pt x="184805" y="1482437"/>
                  </a:cubicBezTo>
                  <a:cubicBezTo>
                    <a:pt x="189423" y="1496291"/>
                    <a:pt x="204083" y="1510441"/>
                    <a:pt x="198659" y="1524000"/>
                  </a:cubicBezTo>
                  <a:cubicBezTo>
                    <a:pt x="192475" y="1539460"/>
                    <a:pt x="170098" y="1541307"/>
                    <a:pt x="157096" y="1551709"/>
                  </a:cubicBezTo>
                  <a:cubicBezTo>
                    <a:pt x="146896" y="1559869"/>
                    <a:pt x="138623" y="1570182"/>
                    <a:pt x="129386" y="1579418"/>
                  </a:cubicBezTo>
                  <a:cubicBezTo>
                    <a:pt x="136280" y="1620780"/>
                    <a:pt x="157096" y="1738706"/>
                    <a:pt x="157096" y="1773382"/>
                  </a:cubicBezTo>
                  <a:cubicBezTo>
                    <a:pt x="157096" y="1807147"/>
                    <a:pt x="169526" y="1938005"/>
                    <a:pt x="115532" y="1981200"/>
                  </a:cubicBezTo>
                  <a:cubicBezTo>
                    <a:pt x="104128" y="1990323"/>
                    <a:pt x="87823" y="1990437"/>
                    <a:pt x="73968" y="1995055"/>
                  </a:cubicBezTo>
                  <a:cubicBezTo>
                    <a:pt x="50877" y="2018146"/>
                    <a:pt x="3441" y="2031697"/>
                    <a:pt x="4696" y="2064328"/>
                  </a:cubicBezTo>
                  <a:cubicBezTo>
                    <a:pt x="9314" y="2184401"/>
                    <a:pt x="0" y="2305825"/>
                    <a:pt x="18550" y="2424546"/>
                  </a:cubicBezTo>
                  <a:cubicBezTo>
                    <a:pt x="23691" y="2457449"/>
                    <a:pt x="55495" y="2479964"/>
                    <a:pt x="73968" y="2507673"/>
                  </a:cubicBezTo>
                  <a:cubicBezTo>
                    <a:pt x="110914" y="2563092"/>
                    <a:pt x="87822" y="2540000"/>
                    <a:pt x="143241" y="2576946"/>
                  </a:cubicBezTo>
                  <a:cubicBezTo>
                    <a:pt x="152477" y="2590800"/>
                    <a:pt x="159888" y="2606064"/>
                    <a:pt x="170950" y="2618509"/>
                  </a:cubicBezTo>
                  <a:cubicBezTo>
                    <a:pt x="196984" y="2647798"/>
                    <a:pt x="254077" y="2701637"/>
                    <a:pt x="254077" y="2701637"/>
                  </a:cubicBezTo>
                  <a:cubicBezTo>
                    <a:pt x="263313" y="2729346"/>
                    <a:pt x="274702" y="2756428"/>
                    <a:pt x="281786" y="2784764"/>
                  </a:cubicBezTo>
                  <a:cubicBezTo>
                    <a:pt x="299183" y="2854350"/>
                    <a:pt x="289620" y="2822118"/>
                    <a:pt x="309496" y="2881746"/>
                  </a:cubicBezTo>
                  <a:cubicBezTo>
                    <a:pt x="310471" y="2888571"/>
                    <a:pt x="328237" y="3054248"/>
                    <a:pt x="351059" y="3061855"/>
                  </a:cubicBezTo>
                  <a:lnTo>
                    <a:pt x="392623" y="3075709"/>
                  </a:lnTo>
                  <a:cubicBezTo>
                    <a:pt x="452291" y="3314385"/>
                    <a:pt x="386999" y="3106027"/>
                    <a:pt x="448041" y="3228109"/>
                  </a:cubicBezTo>
                  <a:cubicBezTo>
                    <a:pt x="454572" y="3241171"/>
                    <a:pt x="454804" y="3256907"/>
                    <a:pt x="461896" y="3269673"/>
                  </a:cubicBezTo>
                  <a:cubicBezTo>
                    <a:pt x="478069" y="3298784"/>
                    <a:pt x="517314" y="3352800"/>
                    <a:pt x="517314" y="3352800"/>
                  </a:cubicBezTo>
                  <a:cubicBezTo>
                    <a:pt x="541698" y="3425957"/>
                    <a:pt x="523068" y="3382214"/>
                    <a:pt x="586586" y="3477491"/>
                  </a:cubicBezTo>
                  <a:lnTo>
                    <a:pt x="614296" y="3519055"/>
                  </a:lnTo>
                  <a:lnTo>
                    <a:pt x="642005" y="3560618"/>
                  </a:lnTo>
                  <a:cubicBezTo>
                    <a:pt x="701950" y="3740463"/>
                    <a:pt x="597159" y="3454428"/>
                    <a:pt x="697423" y="3629891"/>
                  </a:cubicBezTo>
                  <a:cubicBezTo>
                    <a:pt x="709106" y="3650337"/>
                    <a:pt x="707696" y="3675890"/>
                    <a:pt x="711277" y="3699164"/>
                  </a:cubicBezTo>
                  <a:cubicBezTo>
                    <a:pt x="716939" y="3735964"/>
                    <a:pt x="719867" y="3773141"/>
                    <a:pt x="725132" y="3810000"/>
                  </a:cubicBezTo>
                  <a:cubicBezTo>
                    <a:pt x="729105" y="3837809"/>
                    <a:pt x="725534" y="3868467"/>
                    <a:pt x="738986" y="3893128"/>
                  </a:cubicBezTo>
                  <a:cubicBezTo>
                    <a:pt x="754623" y="3921796"/>
                    <a:pt x="790145" y="3935229"/>
                    <a:pt x="808259" y="3962400"/>
                  </a:cubicBezTo>
                  <a:cubicBezTo>
                    <a:pt x="817495" y="3976255"/>
                    <a:pt x="824194" y="3992190"/>
                    <a:pt x="835968" y="4003964"/>
                  </a:cubicBezTo>
                  <a:cubicBezTo>
                    <a:pt x="847742" y="4015738"/>
                    <a:pt x="863677" y="4022437"/>
                    <a:pt x="877532" y="4031673"/>
                  </a:cubicBezTo>
                  <a:cubicBezTo>
                    <a:pt x="903805" y="4075462"/>
                    <a:pt x="926930" y="4109988"/>
                    <a:pt x="946805" y="4156364"/>
                  </a:cubicBezTo>
                  <a:cubicBezTo>
                    <a:pt x="981221" y="4236669"/>
                    <a:pt x="935117" y="4159616"/>
                    <a:pt x="988368" y="4239491"/>
                  </a:cubicBezTo>
                  <a:cubicBezTo>
                    <a:pt x="992986" y="4267200"/>
                    <a:pt x="1002223" y="4294527"/>
                    <a:pt x="1002223" y="4322618"/>
                  </a:cubicBezTo>
                  <a:cubicBezTo>
                    <a:pt x="1002223" y="4341660"/>
                    <a:pt x="988368" y="4358995"/>
                    <a:pt x="988368" y="4378037"/>
                  </a:cubicBezTo>
                  <a:cubicBezTo>
                    <a:pt x="988368" y="4385298"/>
                    <a:pt x="1009184" y="4551321"/>
                    <a:pt x="1016077" y="4572000"/>
                  </a:cubicBezTo>
                  <a:cubicBezTo>
                    <a:pt x="1028262" y="4608555"/>
                    <a:pt x="1049874" y="4614246"/>
                    <a:pt x="1071496" y="4641273"/>
                  </a:cubicBezTo>
                  <a:cubicBezTo>
                    <a:pt x="1081898" y="4654275"/>
                    <a:pt x="1089969" y="4668982"/>
                    <a:pt x="1099205" y="4682837"/>
                  </a:cubicBezTo>
                  <a:cubicBezTo>
                    <a:pt x="1091009" y="4748399"/>
                    <a:pt x="1102548" y="4790330"/>
                    <a:pt x="1057641" y="4835237"/>
                  </a:cubicBezTo>
                  <a:cubicBezTo>
                    <a:pt x="1045867" y="4847011"/>
                    <a:pt x="1029932" y="4853710"/>
                    <a:pt x="1016077" y="4862946"/>
                  </a:cubicBezTo>
                  <a:cubicBezTo>
                    <a:pt x="1005000" y="5150970"/>
                    <a:pt x="990821" y="5177192"/>
                    <a:pt x="1016077" y="5417128"/>
                  </a:cubicBezTo>
                  <a:cubicBezTo>
                    <a:pt x="1018542" y="5440547"/>
                    <a:pt x="1015475" y="5467812"/>
                    <a:pt x="1029932" y="5486400"/>
                  </a:cubicBezTo>
                  <a:cubicBezTo>
                    <a:pt x="1074529" y="5543738"/>
                    <a:pt x="1111841" y="5538682"/>
                    <a:pt x="1168477" y="5555673"/>
                  </a:cubicBezTo>
                  <a:cubicBezTo>
                    <a:pt x="1196453" y="5564066"/>
                    <a:pt x="1251605" y="5583382"/>
                    <a:pt x="1251605" y="5583382"/>
                  </a:cubicBezTo>
                  <a:cubicBezTo>
                    <a:pt x="1288463" y="5712387"/>
                    <a:pt x="1260664" y="5652387"/>
                    <a:pt x="1334732" y="5763491"/>
                  </a:cubicBezTo>
                  <a:lnTo>
                    <a:pt x="1307023" y="5721928"/>
                  </a:lnTo>
                  <a:cubicBezTo>
                    <a:pt x="1311641" y="5735782"/>
                    <a:pt x="1312776" y="5751340"/>
                    <a:pt x="1320877" y="5763491"/>
                  </a:cubicBezTo>
                  <a:cubicBezTo>
                    <a:pt x="1342213" y="5795494"/>
                    <a:pt x="1373335" y="5812318"/>
                    <a:pt x="1404005" y="5832764"/>
                  </a:cubicBezTo>
                  <a:cubicBezTo>
                    <a:pt x="1465244" y="5924624"/>
                    <a:pt x="1393274" y="5822555"/>
                    <a:pt x="1473277" y="5915891"/>
                  </a:cubicBezTo>
                  <a:cubicBezTo>
                    <a:pt x="1579916" y="6040303"/>
                    <a:pt x="1453270" y="5909738"/>
                    <a:pt x="1556405" y="6012873"/>
                  </a:cubicBezTo>
                  <a:cubicBezTo>
                    <a:pt x="1570259" y="6003637"/>
                    <a:pt x="1581814" y="5989202"/>
                    <a:pt x="1597968" y="5985164"/>
                  </a:cubicBezTo>
                  <a:cubicBezTo>
                    <a:pt x="1638539" y="5975021"/>
                    <a:pt x="1685255" y="5990011"/>
                    <a:pt x="1722659" y="5971309"/>
                  </a:cubicBezTo>
                  <a:cubicBezTo>
                    <a:pt x="1737552" y="5963862"/>
                    <a:pt x="1681096" y="5926949"/>
                    <a:pt x="1681096" y="5943600"/>
                  </a:cubicBezTo>
                  <a:cubicBezTo>
                    <a:pt x="1681096" y="5958074"/>
                    <a:pt x="1775209" y="6024577"/>
                    <a:pt x="1778077" y="6026728"/>
                  </a:cubicBezTo>
                  <a:cubicBezTo>
                    <a:pt x="1782695" y="6040582"/>
                    <a:pt x="1782809" y="6056887"/>
                    <a:pt x="1791932" y="6068291"/>
                  </a:cubicBezTo>
                  <a:cubicBezTo>
                    <a:pt x="1811464" y="6092706"/>
                    <a:pt x="1847679" y="6100728"/>
                    <a:pt x="1875059" y="6109855"/>
                  </a:cubicBezTo>
                  <a:cubicBezTo>
                    <a:pt x="1888914" y="6105237"/>
                    <a:pt x="1902019" y="6096000"/>
                    <a:pt x="1916623" y="6096000"/>
                  </a:cubicBezTo>
                  <a:cubicBezTo>
                    <a:pt x="1964038" y="6096000"/>
                    <a:pt x="1985423" y="6121801"/>
                    <a:pt x="2027459" y="6137564"/>
                  </a:cubicBezTo>
                  <a:cubicBezTo>
                    <a:pt x="2045288" y="6144250"/>
                    <a:pt x="2064404" y="6146800"/>
                    <a:pt x="2082877" y="6151418"/>
                  </a:cubicBezTo>
                  <a:cubicBezTo>
                    <a:pt x="2086860" y="6157392"/>
                    <a:pt x="2123108" y="6217653"/>
                    <a:pt x="2138296" y="6220691"/>
                  </a:cubicBezTo>
                  <a:cubicBezTo>
                    <a:pt x="2152616" y="6223555"/>
                    <a:pt x="2166005" y="6211455"/>
                    <a:pt x="2179859" y="6206837"/>
                  </a:cubicBezTo>
                  <a:cubicBezTo>
                    <a:pt x="2189095" y="6220691"/>
                    <a:pt x="2194566" y="6237998"/>
                    <a:pt x="2207568" y="6248400"/>
                  </a:cubicBezTo>
                  <a:cubicBezTo>
                    <a:pt x="2218972" y="6257523"/>
                    <a:pt x="2236070" y="6255724"/>
                    <a:pt x="2249132" y="6262255"/>
                  </a:cubicBezTo>
                  <a:cubicBezTo>
                    <a:pt x="2264025" y="6269702"/>
                    <a:pt x="2276841" y="6280728"/>
                    <a:pt x="2290696" y="6289964"/>
                  </a:cubicBezTo>
                  <a:cubicBezTo>
                    <a:pt x="2281459" y="6299200"/>
                    <a:pt x="2262986" y="6304611"/>
                    <a:pt x="2262986" y="6317673"/>
                  </a:cubicBezTo>
                  <a:cubicBezTo>
                    <a:pt x="2262986" y="6330833"/>
                    <a:pt x="2330159" y="6371691"/>
                    <a:pt x="2332259" y="6373091"/>
                  </a:cubicBezTo>
                  <a:cubicBezTo>
                    <a:pt x="2415386" y="6368473"/>
                    <a:pt x="2500171" y="6376388"/>
                    <a:pt x="2581641" y="6359237"/>
                  </a:cubicBezTo>
                  <a:cubicBezTo>
                    <a:pt x="2595932" y="6356228"/>
                    <a:pt x="2595496" y="6332277"/>
                    <a:pt x="2595496" y="6317673"/>
                  </a:cubicBezTo>
                  <a:cubicBezTo>
                    <a:pt x="2595496" y="6289582"/>
                    <a:pt x="2600139" y="6255687"/>
                    <a:pt x="2581641" y="6234546"/>
                  </a:cubicBezTo>
                  <a:cubicBezTo>
                    <a:pt x="2562407" y="6212565"/>
                    <a:pt x="2498514" y="6206837"/>
                    <a:pt x="2498514" y="6206837"/>
                  </a:cubicBezTo>
                  <a:cubicBezTo>
                    <a:pt x="2484659" y="6197601"/>
                    <a:pt x="2472166" y="6185891"/>
                    <a:pt x="2456950" y="6179128"/>
                  </a:cubicBezTo>
                  <a:cubicBezTo>
                    <a:pt x="2430259" y="6167265"/>
                    <a:pt x="2398126" y="6167620"/>
                    <a:pt x="2373823" y="6151418"/>
                  </a:cubicBezTo>
                  <a:cubicBezTo>
                    <a:pt x="2359968" y="6142182"/>
                    <a:pt x="2347475" y="6130472"/>
                    <a:pt x="2332259" y="6123709"/>
                  </a:cubicBezTo>
                  <a:cubicBezTo>
                    <a:pt x="2230298" y="6078393"/>
                    <a:pt x="2274719" y="6116894"/>
                    <a:pt x="2193714" y="6068291"/>
                  </a:cubicBezTo>
                  <a:cubicBezTo>
                    <a:pt x="2193686" y="6068274"/>
                    <a:pt x="2089819" y="5999028"/>
                    <a:pt x="2069023" y="5985164"/>
                  </a:cubicBezTo>
                  <a:lnTo>
                    <a:pt x="2027459" y="5957455"/>
                  </a:lnTo>
                  <a:lnTo>
                    <a:pt x="1985896" y="5929746"/>
                  </a:lnTo>
                  <a:cubicBezTo>
                    <a:pt x="1999750" y="5925128"/>
                    <a:pt x="2027459" y="5930495"/>
                    <a:pt x="2027459" y="5915891"/>
                  </a:cubicBezTo>
                  <a:cubicBezTo>
                    <a:pt x="2027459" y="5898113"/>
                    <a:pt x="1956869" y="5854976"/>
                    <a:pt x="1944332" y="5846618"/>
                  </a:cubicBezTo>
                  <a:cubicBezTo>
                    <a:pt x="1935096" y="5832764"/>
                    <a:pt x="1928397" y="5816829"/>
                    <a:pt x="1916623" y="5805055"/>
                  </a:cubicBezTo>
                  <a:cubicBezTo>
                    <a:pt x="1883343" y="5771776"/>
                    <a:pt x="1872933" y="5780393"/>
                    <a:pt x="1833496" y="5763491"/>
                  </a:cubicBezTo>
                  <a:cubicBezTo>
                    <a:pt x="1814513" y="5755355"/>
                    <a:pt x="1796950" y="5744170"/>
                    <a:pt x="1778077" y="5735782"/>
                  </a:cubicBezTo>
                  <a:cubicBezTo>
                    <a:pt x="1728377" y="5713693"/>
                    <a:pt x="1712942" y="5709452"/>
                    <a:pt x="1667241" y="5694218"/>
                  </a:cubicBezTo>
                  <a:cubicBezTo>
                    <a:pt x="1658005" y="5680364"/>
                    <a:pt x="1652063" y="5663620"/>
                    <a:pt x="1639532" y="5652655"/>
                  </a:cubicBezTo>
                  <a:cubicBezTo>
                    <a:pt x="1614470" y="5630725"/>
                    <a:pt x="1579953" y="5620785"/>
                    <a:pt x="1556405" y="5597237"/>
                  </a:cubicBezTo>
                  <a:lnTo>
                    <a:pt x="1514841" y="5555673"/>
                  </a:lnTo>
                  <a:cubicBezTo>
                    <a:pt x="1510223" y="5541818"/>
                    <a:pt x="1507517" y="5527171"/>
                    <a:pt x="1500986" y="5514109"/>
                  </a:cubicBezTo>
                  <a:cubicBezTo>
                    <a:pt x="1493539" y="5499216"/>
                    <a:pt x="1480040" y="5487762"/>
                    <a:pt x="1473277" y="5472546"/>
                  </a:cubicBezTo>
                  <a:cubicBezTo>
                    <a:pt x="1461414" y="5445855"/>
                    <a:pt x="1454804" y="5417127"/>
                    <a:pt x="1445568" y="5389418"/>
                  </a:cubicBezTo>
                  <a:lnTo>
                    <a:pt x="1431714" y="5347855"/>
                  </a:lnTo>
                  <a:cubicBezTo>
                    <a:pt x="1427096" y="5315528"/>
                    <a:pt x="1417859" y="5283529"/>
                    <a:pt x="1417859" y="5250873"/>
                  </a:cubicBezTo>
                  <a:cubicBezTo>
                    <a:pt x="1417859" y="5218217"/>
                    <a:pt x="1433525" y="5186496"/>
                    <a:pt x="1431714" y="5153891"/>
                  </a:cubicBezTo>
                  <a:cubicBezTo>
                    <a:pt x="1428850" y="5102338"/>
                    <a:pt x="1414824" y="5051978"/>
                    <a:pt x="1404005" y="5001491"/>
                  </a:cubicBezTo>
                  <a:cubicBezTo>
                    <a:pt x="1400945" y="4987211"/>
                    <a:pt x="1397664" y="4972451"/>
                    <a:pt x="1390150" y="4959928"/>
                  </a:cubicBezTo>
                  <a:cubicBezTo>
                    <a:pt x="1383429" y="4948727"/>
                    <a:pt x="1371677" y="4941455"/>
                    <a:pt x="1362441" y="4932218"/>
                  </a:cubicBezTo>
                  <a:cubicBezTo>
                    <a:pt x="1357823" y="4918364"/>
                    <a:pt x="1355678" y="4903421"/>
                    <a:pt x="1348586" y="4890655"/>
                  </a:cubicBezTo>
                  <a:cubicBezTo>
                    <a:pt x="1332413" y="4861544"/>
                    <a:pt x="1293168" y="4807528"/>
                    <a:pt x="1293168" y="4807528"/>
                  </a:cubicBezTo>
                  <a:cubicBezTo>
                    <a:pt x="1301583" y="4664475"/>
                    <a:pt x="1304017" y="4568339"/>
                    <a:pt x="1320877" y="4433455"/>
                  </a:cubicBezTo>
                  <a:cubicBezTo>
                    <a:pt x="1324361" y="4405581"/>
                    <a:pt x="1327919" y="4377580"/>
                    <a:pt x="1334732" y="4350328"/>
                  </a:cubicBezTo>
                  <a:cubicBezTo>
                    <a:pt x="1341816" y="4321992"/>
                    <a:pt x="1362441" y="4267200"/>
                    <a:pt x="1362441" y="4267200"/>
                  </a:cubicBezTo>
                  <a:cubicBezTo>
                    <a:pt x="1357823" y="4239491"/>
                    <a:pt x="1359390" y="4210003"/>
                    <a:pt x="1348586" y="4184073"/>
                  </a:cubicBezTo>
                  <a:cubicBezTo>
                    <a:pt x="1335777" y="4153333"/>
                    <a:pt x="1293168" y="4100946"/>
                    <a:pt x="1293168" y="4100946"/>
                  </a:cubicBezTo>
                  <a:lnTo>
                    <a:pt x="1265459" y="4017818"/>
                  </a:lnTo>
                  <a:cubicBezTo>
                    <a:pt x="1260841" y="4003964"/>
                    <a:pt x="1255147" y="3990423"/>
                    <a:pt x="1251605" y="3976255"/>
                  </a:cubicBezTo>
                  <a:cubicBezTo>
                    <a:pt x="1242369" y="3939309"/>
                    <a:pt x="1240928" y="3899480"/>
                    <a:pt x="1223896" y="3865418"/>
                  </a:cubicBezTo>
                  <a:cubicBezTo>
                    <a:pt x="1214659" y="3846945"/>
                    <a:pt x="1203857" y="3829176"/>
                    <a:pt x="1196186" y="3810000"/>
                  </a:cubicBezTo>
                  <a:cubicBezTo>
                    <a:pt x="1150978" y="3696982"/>
                    <a:pt x="1196712" y="3755109"/>
                    <a:pt x="1126914" y="3685309"/>
                  </a:cubicBezTo>
                  <a:cubicBezTo>
                    <a:pt x="1122296" y="3671455"/>
                    <a:pt x="1115923" y="3658066"/>
                    <a:pt x="1113059" y="3643746"/>
                  </a:cubicBezTo>
                  <a:cubicBezTo>
                    <a:pt x="1106655" y="3611725"/>
                    <a:pt x="1108588" y="3578042"/>
                    <a:pt x="1099205" y="3546764"/>
                  </a:cubicBezTo>
                  <a:cubicBezTo>
                    <a:pt x="1088970" y="3512647"/>
                    <a:pt x="1063878" y="3502606"/>
                    <a:pt x="1043786" y="3477491"/>
                  </a:cubicBezTo>
                  <a:cubicBezTo>
                    <a:pt x="1033384" y="3464489"/>
                    <a:pt x="1025313" y="3449782"/>
                    <a:pt x="1016077" y="3435928"/>
                  </a:cubicBezTo>
                  <a:cubicBezTo>
                    <a:pt x="991692" y="3362770"/>
                    <a:pt x="1010324" y="3406516"/>
                    <a:pt x="946805" y="3311237"/>
                  </a:cubicBezTo>
                  <a:lnTo>
                    <a:pt x="919096" y="3269673"/>
                  </a:lnTo>
                  <a:lnTo>
                    <a:pt x="891386" y="3228109"/>
                  </a:lnTo>
                  <a:cubicBezTo>
                    <a:pt x="886768" y="3209636"/>
                    <a:pt x="882763" y="3191000"/>
                    <a:pt x="877532" y="3172691"/>
                  </a:cubicBezTo>
                  <a:cubicBezTo>
                    <a:pt x="873520" y="3158649"/>
                    <a:pt x="866845" y="3145384"/>
                    <a:pt x="863677" y="3131128"/>
                  </a:cubicBezTo>
                  <a:cubicBezTo>
                    <a:pt x="857583" y="3103705"/>
                    <a:pt x="855917" y="3075423"/>
                    <a:pt x="849823" y="3048000"/>
                  </a:cubicBezTo>
                  <a:cubicBezTo>
                    <a:pt x="846655" y="3033744"/>
                    <a:pt x="839980" y="3020479"/>
                    <a:pt x="835968" y="3006437"/>
                  </a:cubicBezTo>
                  <a:cubicBezTo>
                    <a:pt x="830047" y="2985712"/>
                    <a:pt x="819335" y="2931608"/>
                    <a:pt x="808259" y="2909455"/>
                  </a:cubicBezTo>
                  <a:cubicBezTo>
                    <a:pt x="800812" y="2894562"/>
                    <a:pt x="789786" y="2881746"/>
                    <a:pt x="780550" y="2867891"/>
                  </a:cubicBezTo>
                  <a:cubicBezTo>
                    <a:pt x="775932" y="2854037"/>
                    <a:pt x="770539" y="2840417"/>
                    <a:pt x="766696" y="2826328"/>
                  </a:cubicBezTo>
                  <a:cubicBezTo>
                    <a:pt x="756676" y="2789587"/>
                    <a:pt x="738986" y="2715491"/>
                    <a:pt x="738986" y="2715491"/>
                  </a:cubicBezTo>
                  <a:cubicBezTo>
                    <a:pt x="743604" y="2632364"/>
                    <a:pt x="752841" y="2549365"/>
                    <a:pt x="752841" y="2466109"/>
                  </a:cubicBezTo>
                  <a:cubicBezTo>
                    <a:pt x="752841" y="2283267"/>
                    <a:pt x="749846" y="2284886"/>
                    <a:pt x="725132" y="2161309"/>
                  </a:cubicBezTo>
                  <a:cubicBezTo>
                    <a:pt x="754000" y="1973667"/>
                    <a:pt x="775519" y="1914175"/>
                    <a:pt x="738986" y="1704109"/>
                  </a:cubicBezTo>
                  <a:cubicBezTo>
                    <a:pt x="735488" y="1683998"/>
                    <a:pt x="671369" y="1645177"/>
                    <a:pt x="655859" y="1634837"/>
                  </a:cubicBezTo>
                  <a:lnTo>
                    <a:pt x="600441" y="1551709"/>
                  </a:lnTo>
                  <a:cubicBezTo>
                    <a:pt x="591205" y="1537855"/>
                    <a:pt x="577998" y="1525942"/>
                    <a:pt x="572732" y="1510146"/>
                  </a:cubicBezTo>
                  <a:cubicBezTo>
                    <a:pt x="551430" y="1446242"/>
                    <a:pt x="561741" y="1482903"/>
                    <a:pt x="545023" y="1399309"/>
                  </a:cubicBezTo>
                  <a:cubicBezTo>
                    <a:pt x="549641" y="1362364"/>
                    <a:pt x="552756" y="1325199"/>
                    <a:pt x="558877" y="1288473"/>
                  </a:cubicBezTo>
                  <a:cubicBezTo>
                    <a:pt x="570099" y="1221142"/>
                    <a:pt x="586786" y="1238207"/>
                    <a:pt x="558877" y="1163782"/>
                  </a:cubicBezTo>
                  <a:cubicBezTo>
                    <a:pt x="553030" y="1148191"/>
                    <a:pt x="540404" y="1136073"/>
                    <a:pt x="531168" y="1122218"/>
                  </a:cubicBezTo>
                  <a:cubicBezTo>
                    <a:pt x="480645" y="970646"/>
                    <a:pt x="561221" y="1200227"/>
                    <a:pt x="489605" y="1039091"/>
                  </a:cubicBezTo>
                  <a:cubicBezTo>
                    <a:pt x="460770" y="974213"/>
                    <a:pt x="462528" y="951881"/>
                    <a:pt x="448041" y="886691"/>
                  </a:cubicBezTo>
                  <a:cubicBezTo>
                    <a:pt x="436444" y="834506"/>
                    <a:pt x="435759" y="835991"/>
                    <a:pt x="420332" y="789709"/>
                  </a:cubicBezTo>
                  <a:cubicBezTo>
                    <a:pt x="424950" y="766618"/>
                    <a:pt x="422750" y="741022"/>
                    <a:pt x="434186" y="720437"/>
                  </a:cubicBezTo>
                  <a:cubicBezTo>
                    <a:pt x="446873" y="697600"/>
                    <a:pt x="489605" y="665018"/>
                    <a:pt x="489605" y="665018"/>
                  </a:cubicBezTo>
                  <a:cubicBezTo>
                    <a:pt x="533707" y="532709"/>
                    <a:pt x="483075" y="721063"/>
                    <a:pt x="475750" y="581891"/>
                  </a:cubicBezTo>
                  <a:cubicBezTo>
                    <a:pt x="467025" y="416116"/>
                    <a:pt x="470827" y="416553"/>
                    <a:pt x="503459" y="318655"/>
                  </a:cubicBezTo>
                  <a:cubicBezTo>
                    <a:pt x="498841" y="272473"/>
                    <a:pt x="498158" y="225726"/>
                    <a:pt x="489605" y="180109"/>
                  </a:cubicBezTo>
                  <a:cubicBezTo>
                    <a:pt x="484222" y="151401"/>
                    <a:pt x="471132" y="124691"/>
                    <a:pt x="461896" y="96982"/>
                  </a:cubicBezTo>
                  <a:cubicBezTo>
                    <a:pt x="442776" y="39623"/>
                    <a:pt x="456141" y="67568"/>
                    <a:pt x="420332" y="13855"/>
                  </a:cubicBezTo>
                  <a:cubicBezTo>
                    <a:pt x="401859" y="23091"/>
                    <a:pt x="385360" y="38643"/>
                    <a:pt x="364914" y="41564"/>
                  </a:cubicBezTo>
                  <a:cubicBezTo>
                    <a:pt x="341296" y="44938"/>
                    <a:pt x="297030" y="10162"/>
                    <a:pt x="281786" y="0"/>
                  </a:cubicBezTo>
                  <a:cubicBezTo>
                    <a:pt x="267932" y="9236"/>
                    <a:pt x="256172" y="22924"/>
                    <a:pt x="240223" y="27709"/>
                  </a:cubicBezTo>
                  <a:cubicBezTo>
                    <a:pt x="129526" y="60919"/>
                    <a:pt x="143241" y="1528"/>
                    <a:pt x="157096" y="41564"/>
                  </a:cubicBezTo>
                  <a:close/>
                </a:path>
              </a:pathLst>
            </a:custGeom>
            <a:solidFill>
              <a:srgbClr val="00660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 dirty="0"/>
            </a:p>
          </p:txBody>
        </p:sp>
        <p:sp>
          <p:nvSpPr>
            <p:cNvPr id="178" name="Freeform 6"/>
            <p:cNvSpPr/>
            <p:nvPr/>
          </p:nvSpPr>
          <p:spPr>
            <a:xfrm>
              <a:off x="4844402" y="2071536"/>
              <a:ext cx="2224880" cy="4694553"/>
            </a:xfrm>
            <a:custGeom>
              <a:avLst/>
              <a:gdLst>
                <a:gd name="connsiteX0" fmla="*/ 256521 w 2487103"/>
                <a:gd name="connsiteY0" fmla="*/ 180109 h 4641273"/>
                <a:gd name="connsiteX1" fmla="*/ 242667 w 2487103"/>
                <a:gd name="connsiteY1" fmla="*/ 221673 h 4641273"/>
                <a:gd name="connsiteX2" fmla="*/ 214957 w 2487103"/>
                <a:gd name="connsiteY2" fmla="*/ 249382 h 4641273"/>
                <a:gd name="connsiteX3" fmla="*/ 159539 w 2487103"/>
                <a:gd name="connsiteY3" fmla="*/ 332509 h 4641273"/>
                <a:gd name="connsiteX4" fmla="*/ 131830 w 2487103"/>
                <a:gd name="connsiteY4" fmla="*/ 374073 h 4641273"/>
                <a:gd name="connsiteX5" fmla="*/ 145685 w 2487103"/>
                <a:gd name="connsiteY5" fmla="*/ 623455 h 4641273"/>
                <a:gd name="connsiteX6" fmla="*/ 159539 w 2487103"/>
                <a:gd name="connsiteY6" fmla="*/ 706582 h 4641273"/>
                <a:gd name="connsiteX7" fmla="*/ 173394 w 2487103"/>
                <a:gd name="connsiteY7" fmla="*/ 803564 h 4641273"/>
                <a:gd name="connsiteX8" fmla="*/ 187248 w 2487103"/>
                <a:gd name="connsiteY8" fmla="*/ 858982 h 4641273"/>
                <a:gd name="connsiteX9" fmla="*/ 228812 w 2487103"/>
                <a:gd name="connsiteY9" fmla="*/ 997528 h 4641273"/>
                <a:gd name="connsiteX10" fmla="*/ 242667 w 2487103"/>
                <a:gd name="connsiteY10" fmla="*/ 1122219 h 4641273"/>
                <a:gd name="connsiteX11" fmla="*/ 256521 w 2487103"/>
                <a:gd name="connsiteY11" fmla="*/ 1163782 h 4641273"/>
                <a:gd name="connsiteX12" fmla="*/ 242667 w 2487103"/>
                <a:gd name="connsiteY12" fmla="*/ 1496291 h 4641273"/>
                <a:gd name="connsiteX13" fmla="*/ 214957 w 2487103"/>
                <a:gd name="connsiteY13" fmla="*/ 1648691 h 4641273"/>
                <a:gd name="connsiteX14" fmla="*/ 187248 w 2487103"/>
                <a:gd name="connsiteY14" fmla="*/ 1759528 h 4641273"/>
                <a:gd name="connsiteX15" fmla="*/ 187248 w 2487103"/>
                <a:gd name="connsiteY15" fmla="*/ 2313709 h 4641273"/>
                <a:gd name="connsiteX16" fmla="*/ 117976 w 2487103"/>
                <a:gd name="connsiteY16" fmla="*/ 2369128 h 4641273"/>
                <a:gd name="connsiteX17" fmla="*/ 48703 w 2487103"/>
                <a:gd name="connsiteY17" fmla="*/ 2424546 h 4641273"/>
                <a:gd name="connsiteX18" fmla="*/ 7139 w 2487103"/>
                <a:gd name="connsiteY18" fmla="*/ 2507673 h 4641273"/>
                <a:gd name="connsiteX19" fmla="*/ 48703 w 2487103"/>
                <a:gd name="connsiteY19" fmla="*/ 2632364 h 4641273"/>
                <a:gd name="connsiteX20" fmla="*/ 62557 w 2487103"/>
                <a:gd name="connsiteY20" fmla="*/ 2673928 h 4641273"/>
                <a:gd name="connsiteX21" fmla="*/ 117976 w 2487103"/>
                <a:gd name="connsiteY21" fmla="*/ 2757055 h 4641273"/>
                <a:gd name="connsiteX22" fmla="*/ 131830 w 2487103"/>
                <a:gd name="connsiteY22" fmla="*/ 2798619 h 4641273"/>
                <a:gd name="connsiteX23" fmla="*/ 90267 w 2487103"/>
                <a:gd name="connsiteY23" fmla="*/ 2812473 h 4641273"/>
                <a:gd name="connsiteX24" fmla="*/ 117976 w 2487103"/>
                <a:gd name="connsiteY24" fmla="*/ 2867891 h 4641273"/>
                <a:gd name="connsiteX25" fmla="*/ 201103 w 2487103"/>
                <a:gd name="connsiteY25" fmla="*/ 2964873 h 4641273"/>
                <a:gd name="connsiteX26" fmla="*/ 242667 w 2487103"/>
                <a:gd name="connsiteY26" fmla="*/ 3103419 h 4641273"/>
                <a:gd name="connsiteX27" fmla="*/ 270376 w 2487103"/>
                <a:gd name="connsiteY27" fmla="*/ 3186546 h 4641273"/>
                <a:gd name="connsiteX28" fmla="*/ 325794 w 2487103"/>
                <a:gd name="connsiteY28" fmla="*/ 3255819 h 4641273"/>
                <a:gd name="connsiteX29" fmla="*/ 353503 w 2487103"/>
                <a:gd name="connsiteY29" fmla="*/ 3338946 h 4641273"/>
                <a:gd name="connsiteX30" fmla="*/ 381212 w 2487103"/>
                <a:gd name="connsiteY30" fmla="*/ 3380509 h 4641273"/>
                <a:gd name="connsiteX31" fmla="*/ 450485 w 2487103"/>
                <a:gd name="connsiteY31" fmla="*/ 3435928 h 4641273"/>
                <a:gd name="connsiteX32" fmla="*/ 492048 w 2487103"/>
                <a:gd name="connsiteY32" fmla="*/ 3449782 h 4641273"/>
                <a:gd name="connsiteX33" fmla="*/ 450485 w 2487103"/>
                <a:gd name="connsiteY33" fmla="*/ 3477491 h 4641273"/>
                <a:gd name="connsiteX34" fmla="*/ 464339 w 2487103"/>
                <a:gd name="connsiteY34" fmla="*/ 3519055 h 4641273"/>
                <a:gd name="connsiteX35" fmla="*/ 492048 w 2487103"/>
                <a:gd name="connsiteY35" fmla="*/ 3560619 h 4641273"/>
                <a:gd name="connsiteX36" fmla="*/ 436630 w 2487103"/>
                <a:gd name="connsiteY36" fmla="*/ 3546764 h 4641273"/>
                <a:gd name="connsiteX37" fmla="*/ 450485 w 2487103"/>
                <a:gd name="connsiteY37" fmla="*/ 3588328 h 4641273"/>
                <a:gd name="connsiteX38" fmla="*/ 478194 w 2487103"/>
                <a:gd name="connsiteY38" fmla="*/ 3629891 h 4641273"/>
                <a:gd name="connsiteX39" fmla="*/ 561321 w 2487103"/>
                <a:gd name="connsiteY39" fmla="*/ 3671455 h 4641273"/>
                <a:gd name="connsiteX40" fmla="*/ 686012 w 2487103"/>
                <a:gd name="connsiteY40" fmla="*/ 3810000 h 4641273"/>
                <a:gd name="connsiteX41" fmla="*/ 713721 w 2487103"/>
                <a:gd name="connsiteY41" fmla="*/ 3851564 h 4641273"/>
                <a:gd name="connsiteX42" fmla="*/ 755285 w 2487103"/>
                <a:gd name="connsiteY42" fmla="*/ 3934691 h 4641273"/>
                <a:gd name="connsiteX43" fmla="*/ 782994 w 2487103"/>
                <a:gd name="connsiteY43" fmla="*/ 4017819 h 4641273"/>
                <a:gd name="connsiteX44" fmla="*/ 824557 w 2487103"/>
                <a:gd name="connsiteY44" fmla="*/ 4225637 h 4641273"/>
                <a:gd name="connsiteX45" fmla="*/ 893830 w 2487103"/>
                <a:gd name="connsiteY45" fmla="*/ 4336473 h 4641273"/>
                <a:gd name="connsiteX46" fmla="*/ 949248 w 2487103"/>
                <a:gd name="connsiteY46" fmla="*/ 4405746 h 4641273"/>
                <a:gd name="connsiteX47" fmla="*/ 976957 w 2487103"/>
                <a:gd name="connsiteY47" fmla="*/ 4461164 h 4641273"/>
                <a:gd name="connsiteX48" fmla="*/ 1170921 w 2487103"/>
                <a:gd name="connsiteY48" fmla="*/ 4502728 h 4641273"/>
                <a:gd name="connsiteX49" fmla="*/ 1212485 w 2487103"/>
                <a:gd name="connsiteY49" fmla="*/ 4516582 h 4641273"/>
                <a:gd name="connsiteX50" fmla="*/ 1254048 w 2487103"/>
                <a:gd name="connsiteY50" fmla="*/ 4488873 h 4641273"/>
                <a:gd name="connsiteX51" fmla="*/ 1309467 w 2487103"/>
                <a:gd name="connsiteY51" fmla="*/ 4530437 h 4641273"/>
                <a:gd name="connsiteX52" fmla="*/ 1378739 w 2487103"/>
                <a:gd name="connsiteY52" fmla="*/ 4544291 h 4641273"/>
                <a:gd name="connsiteX53" fmla="*/ 1420303 w 2487103"/>
                <a:gd name="connsiteY53" fmla="*/ 4558146 h 4641273"/>
                <a:gd name="connsiteX54" fmla="*/ 1586557 w 2487103"/>
                <a:gd name="connsiteY54" fmla="*/ 4530437 h 4641273"/>
                <a:gd name="connsiteX55" fmla="*/ 1946776 w 2487103"/>
                <a:gd name="connsiteY55" fmla="*/ 4544291 h 4641273"/>
                <a:gd name="connsiteX56" fmla="*/ 2085321 w 2487103"/>
                <a:gd name="connsiteY56" fmla="*/ 4572000 h 4641273"/>
                <a:gd name="connsiteX57" fmla="*/ 2140739 w 2487103"/>
                <a:gd name="connsiteY57" fmla="*/ 4585855 h 4641273"/>
                <a:gd name="connsiteX58" fmla="*/ 2210012 w 2487103"/>
                <a:gd name="connsiteY58" fmla="*/ 4599709 h 4641273"/>
                <a:gd name="connsiteX59" fmla="*/ 2265430 w 2487103"/>
                <a:gd name="connsiteY59" fmla="*/ 4613564 h 4641273"/>
                <a:gd name="connsiteX60" fmla="*/ 2348557 w 2487103"/>
                <a:gd name="connsiteY60" fmla="*/ 4641273 h 4641273"/>
                <a:gd name="connsiteX61" fmla="*/ 2431685 w 2487103"/>
                <a:gd name="connsiteY61" fmla="*/ 4627419 h 4641273"/>
                <a:gd name="connsiteX62" fmla="*/ 2487103 w 2487103"/>
                <a:gd name="connsiteY62" fmla="*/ 4558146 h 4641273"/>
                <a:gd name="connsiteX63" fmla="*/ 2473248 w 2487103"/>
                <a:gd name="connsiteY63" fmla="*/ 4475019 h 4641273"/>
                <a:gd name="connsiteX64" fmla="*/ 2445539 w 2487103"/>
                <a:gd name="connsiteY64" fmla="*/ 4391891 h 4641273"/>
                <a:gd name="connsiteX65" fmla="*/ 2459394 w 2487103"/>
                <a:gd name="connsiteY65" fmla="*/ 4350328 h 4641273"/>
                <a:gd name="connsiteX66" fmla="*/ 2445539 w 2487103"/>
                <a:gd name="connsiteY66" fmla="*/ 4184073 h 4641273"/>
                <a:gd name="connsiteX67" fmla="*/ 2362412 w 2487103"/>
                <a:gd name="connsiteY67" fmla="*/ 4128655 h 4641273"/>
                <a:gd name="connsiteX68" fmla="*/ 2251576 w 2487103"/>
                <a:gd name="connsiteY68" fmla="*/ 4114800 h 4641273"/>
                <a:gd name="connsiteX69" fmla="*/ 1932921 w 2487103"/>
                <a:gd name="connsiteY69" fmla="*/ 4128655 h 4641273"/>
                <a:gd name="connsiteX70" fmla="*/ 1877503 w 2487103"/>
                <a:gd name="connsiteY70" fmla="*/ 4142509 h 4641273"/>
                <a:gd name="connsiteX71" fmla="*/ 1780521 w 2487103"/>
                <a:gd name="connsiteY71" fmla="*/ 4170219 h 4641273"/>
                <a:gd name="connsiteX72" fmla="*/ 1655830 w 2487103"/>
                <a:gd name="connsiteY72" fmla="*/ 4184073 h 4641273"/>
                <a:gd name="connsiteX73" fmla="*/ 1184776 w 2487103"/>
                <a:gd name="connsiteY73" fmla="*/ 4170219 h 4641273"/>
                <a:gd name="connsiteX74" fmla="*/ 1143212 w 2487103"/>
                <a:gd name="connsiteY74" fmla="*/ 4142509 h 4641273"/>
                <a:gd name="connsiteX75" fmla="*/ 1060085 w 2487103"/>
                <a:gd name="connsiteY75" fmla="*/ 4059382 h 4641273"/>
                <a:gd name="connsiteX76" fmla="*/ 976957 w 2487103"/>
                <a:gd name="connsiteY76" fmla="*/ 3948546 h 4641273"/>
                <a:gd name="connsiteX77" fmla="*/ 893830 w 2487103"/>
                <a:gd name="connsiteY77" fmla="*/ 3837709 h 4641273"/>
                <a:gd name="connsiteX78" fmla="*/ 838412 w 2487103"/>
                <a:gd name="connsiteY78" fmla="*/ 3768437 h 4641273"/>
                <a:gd name="connsiteX79" fmla="*/ 782994 w 2487103"/>
                <a:gd name="connsiteY79" fmla="*/ 3713019 h 4641273"/>
                <a:gd name="connsiteX80" fmla="*/ 741430 w 2487103"/>
                <a:gd name="connsiteY80" fmla="*/ 3616037 h 4641273"/>
                <a:gd name="connsiteX81" fmla="*/ 713721 w 2487103"/>
                <a:gd name="connsiteY81" fmla="*/ 3394364 h 4641273"/>
                <a:gd name="connsiteX82" fmla="*/ 686012 w 2487103"/>
                <a:gd name="connsiteY82" fmla="*/ 3241964 h 4641273"/>
                <a:gd name="connsiteX83" fmla="*/ 658303 w 2487103"/>
                <a:gd name="connsiteY83" fmla="*/ 3200400 h 4641273"/>
                <a:gd name="connsiteX84" fmla="*/ 630594 w 2487103"/>
                <a:gd name="connsiteY84" fmla="*/ 3117273 h 4641273"/>
                <a:gd name="connsiteX85" fmla="*/ 616739 w 2487103"/>
                <a:gd name="connsiteY85" fmla="*/ 3075709 h 4641273"/>
                <a:gd name="connsiteX86" fmla="*/ 589030 w 2487103"/>
                <a:gd name="connsiteY86" fmla="*/ 3034146 h 4641273"/>
                <a:gd name="connsiteX87" fmla="*/ 561321 w 2487103"/>
                <a:gd name="connsiteY87" fmla="*/ 2854037 h 4641273"/>
                <a:gd name="connsiteX88" fmla="*/ 575176 w 2487103"/>
                <a:gd name="connsiteY88" fmla="*/ 2549237 h 4641273"/>
                <a:gd name="connsiteX89" fmla="*/ 561321 w 2487103"/>
                <a:gd name="connsiteY89" fmla="*/ 2286000 h 4641273"/>
                <a:gd name="connsiteX90" fmla="*/ 533612 w 2487103"/>
                <a:gd name="connsiteY90" fmla="*/ 2244437 h 4641273"/>
                <a:gd name="connsiteX91" fmla="*/ 505903 w 2487103"/>
                <a:gd name="connsiteY91" fmla="*/ 2161309 h 4641273"/>
                <a:gd name="connsiteX92" fmla="*/ 478194 w 2487103"/>
                <a:gd name="connsiteY92" fmla="*/ 2050473 h 4641273"/>
                <a:gd name="connsiteX93" fmla="*/ 492048 w 2487103"/>
                <a:gd name="connsiteY93" fmla="*/ 1981200 h 4641273"/>
                <a:gd name="connsiteX94" fmla="*/ 519757 w 2487103"/>
                <a:gd name="connsiteY94" fmla="*/ 1939637 h 4641273"/>
                <a:gd name="connsiteX95" fmla="*/ 533612 w 2487103"/>
                <a:gd name="connsiteY95" fmla="*/ 1898073 h 4641273"/>
                <a:gd name="connsiteX96" fmla="*/ 589030 w 2487103"/>
                <a:gd name="connsiteY96" fmla="*/ 1773382 h 4641273"/>
                <a:gd name="connsiteX97" fmla="*/ 602885 w 2487103"/>
                <a:gd name="connsiteY97" fmla="*/ 1717964 h 4641273"/>
                <a:gd name="connsiteX98" fmla="*/ 630594 w 2487103"/>
                <a:gd name="connsiteY98" fmla="*/ 1634837 h 4641273"/>
                <a:gd name="connsiteX99" fmla="*/ 644448 w 2487103"/>
                <a:gd name="connsiteY99" fmla="*/ 1371600 h 4641273"/>
                <a:gd name="connsiteX100" fmla="*/ 672157 w 2487103"/>
                <a:gd name="connsiteY100" fmla="*/ 1274619 h 4641273"/>
                <a:gd name="connsiteX101" fmla="*/ 672157 w 2487103"/>
                <a:gd name="connsiteY101" fmla="*/ 1039091 h 4641273"/>
                <a:gd name="connsiteX102" fmla="*/ 727576 w 2487103"/>
                <a:gd name="connsiteY102" fmla="*/ 955964 h 4641273"/>
                <a:gd name="connsiteX103" fmla="*/ 755285 w 2487103"/>
                <a:gd name="connsiteY103" fmla="*/ 872837 h 4641273"/>
                <a:gd name="connsiteX104" fmla="*/ 769139 w 2487103"/>
                <a:gd name="connsiteY104" fmla="*/ 817419 h 4641273"/>
                <a:gd name="connsiteX105" fmla="*/ 796848 w 2487103"/>
                <a:gd name="connsiteY105" fmla="*/ 734291 h 4641273"/>
                <a:gd name="connsiteX106" fmla="*/ 879976 w 2487103"/>
                <a:gd name="connsiteY106" fmla="*/ 678873 h 4641273"/>
                <a:gd name="connsiteX107" fmla="*/ 935394 w 2487103"/>
                <a:gd name="connsiteY107" fmla="*/ 595746 h 4641273"/>
                <a:gd name="connsiteX108" fmla="*/ 921539 w 2487103"/>
                <a:gd name="connsiteY108" fmla="*/ 443346 h 4641273"/>
                <a:gd name="connsiteX109" fmla="*/ 893830 w 2487103"/>
                <a:gd name="connsiteY109" fmla="*/ 360219 h 4641273"/>
                <a:gd name="connsiteX110" fmla="*/ 879976 w 2487103"/>
                <a:gd name="connsiteY110" fmla="*/ 318655 h 4641273"/>
                <a:gd name="connsiteX111" fmla="*/ 852267 w 2487103"/>
                <a:gd name="connsiteY111" fmla="*/ 207819 h 4641273"/>
                <a:gd name="connsiteX112" fmla="*/ 824557 w 2487103"/>
                <a:gd name="connsiteY112" fmla="*/ 180109 h 4641273"/>
                <a:gd name="connsiteX113" fmla="*/ 699867 w 2487103"/>
                <a:gd name="connsiteY113" fmla="*/ 124691 h 4641273"/>
                <a:gd name="connsiteX114" fmla="*/ 699867 w 2487103"/>
                <a:gd name="connsiteY114" fmla="*/ 124691 h 4641273"/>
                <a:gd name="connsiteX115" fmla="*/ 533612 w 2487103"/>
                <a:gd name="connsiteY115" fmla="*/ 41564 h 4641273"/>
                <a:gd name="connsiteX116" fmla="*/ 478194 w 2487103"/>
                <a:gd name="connsiteY116" fmla="*/ 27709 h 4641273"/>
                <a:gd name="connsiteX117" fmla="*/ 395067 w 2487103"/>
                <a:gd name="connsiteY117" fmla="*/ 0 h 4641273"/>
                <a:gd name="connsiteX118" fmla="*/ 270376 w 2487103"/>
                <a:gd name="connsiteY118" fmla="*/ 41564 h 4641273"/>
                <a:gd name="connsiteX119" fmla="*/ 256521 w 2487103"/>
                <a:gd name="connsiteY119" fmla="*/ 83128 h 4641273"/>
                <a:gd name="connsiteX120" fmla="*/ 242667 w 2487103"/>
                <a:gd name="connsiteY120" fmla="*/ 166255 h 4641273"/>
                <a:gd name="connsiteX121" fmla="*/ 214957 w 2487103"/>
                <a:gd name="connsiteY121" fmla="*/ 193964 h 4641273"/>
                <a:gd name="connsiteX122" fmla="*/ 201103 w 2487103"/>
                <a:gd name="connsiteY122" fmla="*/ 263237 h 464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87103" h="4641273">
                  <a:moveTo>
                    <a:pt x="256521" y="180109"/>
                  </a:moveTo>
                  <a:cubicBezTo>
                    <a:pt x="251903" y="193964"/>
                    <a:pt x="250181" y="209150"/>
                    <a:pt x="242667" y="221673"/>
                  </a:cubicBezTo>
                  <a:cubicBezTo>
                    <a:pt x="235946" y="232874"/>
                    <a:pt x="222794" y="238932"/>
                    <a:pt x="214957" y="249382"/>
                  </a:cubicBezTo>
                  <a:cubicBezTo>
                    <a:pt x="194976" y="276024"/>
                    <a:pt x="178012" y="304800"/>
                    <a:pt x="159539" y="332509"/>
                  </a:cubicBezTo>
                  <a:lnTo>
                    <a:pt x="131830" y="374073"/>
                  </a:lnTo>
                  <a:cubicBezTo>
                    <a:pt x="136448" y="457200"/>
                    <a:pt x="138771" y="540487"/>
                    <a:pt x="145685" y="623455"/>
                  </a:cubicBezTo>
                  <a:cubicBezTo>
                    <a:pt x="148018" y="651449"/>
                    <a:pt x="155268" y="678817"/>
                    <a:pt x="159539" y="706582"/>
                  </a:cubicBezTo>
                  <a:cubicBezTo>
                    <a:pt x="164504" y="738858"/>
                    <a:pt x="167552" y="771435"/>
                    <a:pt x="173394" y="803564"/>
                  </a:cubicBezTo>
                  <a:cubicBezTo>
                    <a:pt x="176800" y="822298"/>
                    <a:pt x="182238" y="840612"/>
                    <a:pt x="187248" y="858982"/>
                  </a:cubicBezTo>
                  <a:cubicBezTo>
                    <a:pt x="211038" y="946215"/>
                    <a:pt x="207770" y="934403"/>
                    <a:pt x="228812" y="997528"/>
                  </a:cubicBezTo>
                  <a:cubicBezTo>
                    <a:pt x="233430" y="1039092"/>
                    <a:pt x="235792" y="1080969"/>
                    <a:pt x="242667" y="1122219"/>
                  </a:cubicBezTo>
                  <a:cubicBezTo>
                    <a:pt x="245068" y="1136624"/>
                    <a:pt x="256521" y="1149178"/>
                    <a:pt x="256521" y="1163782"/>
                  </a:cubicBezTo>
                  <a:cubicBezTo>
                    <a:pt x="256521" y="1274714"/>
                    <a:pt x="250046" y="1385604"/>
                    <a:pt x="242667" y="1496291"/>
                  </a:cubicBezTo>
                  <a:cubicBezTo>
                    <a:pt x="241341" y="1516183"/>
                    <a:pt x="220574" y="1624352"/>
                    <a:pt x="214957" y="1648691"/>
                  </a:cubicBezTo>
                  <a:cubicBezTo>
                    <a:pt x="206394" y="1685798"/>
                    <a:pt x="187248" y="1759528"/>
                    <a:pt x="187248" y="1759528"/>
                  </a:cubicBezTo>
                  <a:cubicBezTo>
                    <a:pt x="208036" y="1988186"/>
                    <a:pt x="216522" y="2011214"/>
                    <a:pt x="187248" y="2313709"/>
                  </a:cubicBezTo>
                  <a:cubicBezTo>
                    <a:pt x="185886" y="2327779"/>
                    <a:pt x="121814" y="2366570"/>
                    <a:pt x="117976" y="2369128"/>
                  </a:cubicBezTo>
                  <a:cubicBezTo>
                    <a:pt x="38567" y="2488240"/>
                    <a:pt x="144303" y="2348066"/>
                    <a:pt x="48703" y="2424546"/>
                  </a:cubicBezTo>
                  <a:cubicBezTo>
                    <a:pt x="24287" y="2444078"/>
                    <a:pt x="16266" y="2480293"/>
                    <a:pt x="7139" y="2507673"/>
                  </a:cubicBezTo>
                  <a:cubicBezTo>
                    <a:pt x="32862" y="2662005"/>
                    <a:pt x="0" y="2534955"/>
                    <a:pt x="48703" y="2632364"/>
                  </a:cubicBezTo>
                  <a:cubicBezTo>
                    <a:pt x="55234" y="2645426"/>
                    <a:pt x="55465" y="2661162"/>
                    <a:pt x="62557" y="2673928"/>
                  </a:cubicBezTo>
                  <a:cubicBezTo>
                    <a:pt x="78730" y="2703039"/>
                    <a:pt x="117976" y="2757055"/>
                    <a:pt x="117976" y="2757055"/>
                  </a:cubicBezTo>
                  <a:cubicBezTo>
                    <a:pt x="122594" y="2770910"/>
                    <a:pt x="138361" y="2785557"/>
                    <a:pt x="131830" y="2798619"/>
                  </a:cubicBezTo>
                  <a:cubicBezTo>
                    <a:pt x="125299" y="2811681"/>
                    <a:pt x="93131" y="2798153"/>
                    <a:pt x="90267" y="2812473"/>
                  </a:cubicBezTo>
                  <a:cubicBezTo>
                    <a:pt x="86217" y="2832725"/>
                    <a:pt x="107729" y="2849959"/>
                    <a:pt x="117976" y="2867891"/>
                  </a:cubicBezTo>
                  <a:cubicBezTo>
                    <a:pt x="146110" y="2917126"/>
                    <a:pt x="155979" y="2919749"/>
                    <a:pt x="201103" y="2964873"/>
                  </a:cubicBezTo>
                  <a:cubicBezTo>
                    <a:pt x="222042" y="3048631"/>
                    <a:pt x="208934" y="3002221"/>
                    <a:pt x="242667" y="3103419"/>
                  </a:cubicBezTo>
                  <a:cubicBezTo>
                    <a:pt x="242668" y="3103423"/>
                    <a:pt x="270374" y="3186543"/>
                    <a:pt x="270376" y="3186546"/>
                  </a:cubicBezTo>
                  <a:cubicBezTo>
                    <a:pt x="305331" y="3238978"/>
                    <a:pt x="286311" y="3216335"/>
                    <a:pt x="325794" y="3255819"/>
                  </a:cubicBezTo>
                  <a:cubicBezTo>
                    <a:pt x="335030" y="3283528"/>
                    <a:pt x="337301" y="3314644"/>
                    <a:pt x="353503" y="3338946"/>
                  </a:cubicBezTo>
                  <a:cubicBezTo>
                    <a:pt x="362739" y="3352800"/>
                    <a:pt x="370810" y="3367507"/>
                    <a:pt x="381212" y="3380509"/>
                  </a:cubicBezTo>
                  <a:cubicBezTo>
                    <a:pt x="398396" y="3401989"/>
                    <a:pt x="426478" y="3423925"/>
                    <a:pt x="450485" y="3435928"/>
                  </a:cubicBezTo>
                  <a:cubicBezTo>
                    <a:pt x="463547" y="3442459"/>
                    <a:pt x="478194" y="3445164"/>
                    <a:pt x="492048" y="3449782"/>
                  </a:cubicBezTo>
                  <a:cubicBezTo>
                    <a:pt x="478194" y="3459018"/>
                    <a:pt x="456669" y="3462031"/>
                    <a:pt x="450485" y="3477491"/>
                  </a:cubicBezTo>
                  <a:cubicBezTo>
                    <a:pt x="445061" y="3491051"/>
                    <a:pt x="457808" y="3505993"/>
                    <a:pt x="464339" y="3519055"/>
                  </a:cubicBezTo>
                  <a:cubicBezTo>
                    <a:pt x="471785" y="3533948"/>
                    <a:pt x="503822" y="3548845"/>
                    <a:pt x="492048" y="3560619"/>
                  </a:cubicBezTo>
                  <a:cubicBezTo>
                    <a:pt x="478584" y="3574083"/>
                    <a:pt x="455103" y="3551382"/>
                    <a:pt x="436630" y="3546764"/>
                  </a:cubicBezTo>
                  <a:cubicBezTo>
                    <a:pt x="441248" y="3560619"/>
                    <a:pt x="443954" y="3575266"/>
                    <a:pt x="450485" y="3588328"/>
                  </a:cubicBezTo>
                  <a:cubicBezTo>
                    <a:pt x="457932" y="3603221"/>
                    <a:pt x="466420" y="3618117"/>
                    <a:pt x="478194" y="3629891"/>
                  </a:cubicBezTo>
                  <a:cubicBezTo>
                    <a:pt x="505051" y="3656748"/>
                    <a:pt x="527516" y="3660186"/>
                    <a:pt x="561321" y="3671455"/>
                  </a:cubicBezTo>
                  <a:cubicBezTo>
                    <a:pt x="642366" y="3752500"/>
                    <a:pt x="631784" y="3734081"/>
                    <a:pt x="686012" y="3810000"/>
                  </a:cubicBezTo>
                  <a:cubicBezTo>
                    <a:pt x="695690" y="3823550"/>
                    <a:pt x="706274" y="3836671"/>
                    <a:pt x="713721" y="3851564"/>
                  </a:cubicBezTo>
                  <a:cubicBezTo>
                    <a:pt x="771079" y="3966279"/>
                    <a:pt x="675879" y="3815584"/>
                    <a:pt x="755285" y="3934691"/>
                  </a:cubicBezTo>
                  <a:cubicBezTo>
                    <a:pt x="764521" y="3962400"/>
                    <a:pt x="778863" y="3988904"/>
                    <a:pt x="782994" y="4017819"/>
                  </a:cubicBezTo>
                  <a:cubicBezTo>
                    <a:pt x="797869" y="4121945"/>
                    <a:pt x="794018" y="4118753"/>
                    <a:pt x="824557" y="4225637"/>
                  </a:cubicBezTo>
                  <a:cubicBezTo>
                    <a:pt x="851713" y="4320680"/>
                    <a:pt x="831283" y="4294774"/>
                    <a:pt x="893830" y="4336473"/>
                  </a:cubicBezTo>
                  <a:cubicBezTo>
                    <a:pt x="926910" y="4435711"/>
                    <a:pt x="879618" y="4322189"/>
                    <a:pt x="949248" y="4405746"/>
                  </a:cubicBezTo>
                  <a:cubicBezTo>
                    <a:pt x="962470" y="4421612"/>
                    <a:pt x="965501" y="4443980"/>
                    <a:pt x="976957" y="4461164"/>
                  </a:cubicBezTo>
                  <a:cubicBezTo>
                    <a:pt x="1020330" y="4526223"/>
                    <a:pt x="1092375" y="4496182"/>
                    <a:pt x="1170921" y="4502728"/>
                  </a:cubicBezTo>
                  <a:cubicBezTo>
                    <a:pt x="1184776" y="4507346"/>
                    <a:pt x="1198080" y="4518983"/>
                    <a:pt x="1212485" y="4516582"/>
                  </a:cubicBezTo>
                  <a:cubicBezTo>
                    <a:pt x="1228909" y="4513845"/>
                    <a:pt x="1237564" y="4486518"/>
                    <a:pt x="1254048" y="4488873"/>
                  </a:cubicBezTo>
                  <a:cubicBezTo>
                    <a:pt x="1276907" y="4492139"/>
                    <a:pt x="1288366" y="4521059"/>
                    <a:pt x="1309467" y="4530437"/>
                  </a:cubicBezTo>
                  <a:cubicBezTo>
                    <a:pt x="1330985" y="4540001"/>
                    <a:pt x="1355894" y="4538580"/>
                    <a:pt x="1378739" y="4544291"/>
                  </a:cubicBezTo>
                  <a:cubicBezTo>
                    <a:pt x="1392907" y="4547833"/>
                    <a:pt x="1406448" y="4553528"/>
                    <a:pt x="1420303" y="4558146"/>
                  </a:cubicBezTo>
                  <a:cubicBezTo>
                    <a:pt x="1459640" y="4550278"/>
                    <a:pt x="1552183" y="4530437"/>
                    <a:pt x="1586557" y="4530437"/>
                  </a:cubicBezTo>
                  <a:cubicBezTo>
                    <a:pt x="1706719" y="4530437"/>
                    <a:pt x="1826703" y="4539673"/>
                    <a:pt x="1946776" y="4544291"/>
                  </a:cubicBezTo>
                  <a:cubicBezTo>
                    <a:pt x="2032134" y="4572745"/>
                    <a:pt x="1945225" y="4546528"/>
                    <a:pt x="2085321" y="4572000"/>
                  </a:cubicBezTo>
                  <a:cubicBezTo>
                    <a:pt x="2104055" y="4575406"/>
                    <a:pt x="2122151" y="4581724"/>
                    <a:pt x="2140739" y="4585855"/>
                  </a:cubicBezTo>
                  <a:cubicBezTo>
                    <a:pt x="2163727" y="4590963"/>
                    <a:pt x="2187024" y="4594601"/>
                    <a:pt x="2210012" y="4599709"/>
                  </a:cubicBezTo>
                  <a:cubicBezTo>
                    <a:pt x="2228600" y="4603840"/>
                    <a:pt x="2247192" y="4608092"/>
                    <a:pt x="2265430" y="4613564"/>
                  </a:cubicBezTo>
                  <a:cubicBezTo>
                    <a:pt x="2293406" y="4621957"/>
                    <a:pt x="2348557" y="4641273"/>
                    <a:pt x="2348557" y="4641273"/>
                  </a:cubicBezTo>
                  <a:cubicBezTo>
                    <a:pt x="2376266" y="4636655"/>
                    <a:pt x="2405382" y="4637283"/>
                    <a:pt x="2431685" y="4627419"/>
                  </a:cubicBezTo>
                  <a:cubicBezTo>
                    <a:pt x="2449231" y="4620839"/>
                    <a:pt x="2480111" y="4568634"/>
                    <a:pt x="2487103" y="4558146"/>
                  </a:cubicBezTo>
                  <a:cubicBezTo>
                    <a:pt x="2482485" y="4530437"/>
                    <a:pt x="2480061" y="4502271"/>
                    <a:pt x="2473248" y="4475019"/>
                  </a:cubicBezTo>
                  <a:cubicBezTo>
                    <a:pt x="2466164" y="4446683"/>
                    <a:pt x="2445539" y="4391891"/>
                    <a:pt x="2445539" y="4391891"/>
                  </a:cubicBezTo>
                  <a:cubicBezTo>
                    <a:pt x="2450157" y="4378037"/>
                    <a:pt x="2459394" y="4364932"/>
                    <a:pt x="2459394" y="4350328"/>
                  </a:cubicBezTo>
                  <a:cubicBezTo>
                    <a:pt x="2459394" y="4294718"/>
                    <a:pt x="2456445" y="4238604"/>
                    <a:pt x="2445539" y="4184073"/>
                  </a:cubicBezTo>
                  <a:cubicBezTo>
                    <a:pt x="2436060" y="4136680"/>
                    <a:pt x="2401059" y="4135096"/>
                    <a:pt x="2362412" y="4128655"/>
                  </a:cubicBezTo>
                  <a:cubicBezTo>
                    <a:pt x="2325686" y="4122534"/>
                    <a:pt x="2288521" y="4119418"/>
                    <a:pt x="2251576" y="4114800"/>
                  </a:cubicBezTo>
                  <a:cubicBezTo>
                    <a:pt x="2145358" y="4119418"/>
                    <a:pt x="2038949" y="4120801"/>
                    <a:pt x="1932921" y="4128655"/>
                  </a:cubicBezTo>
                  <a:cubicBezTo>
                    <a:pt x="1913932" y="4130062"/>
                    <a:pt x="1895812" y="4137278"/>
                    <a:pt x="1877503" y="4142509"/>
                  </a:cubicBezTo>
                  <a:cubicBezTo>
                    <a:pt x="1835258" y="4154579"/>
                    <a:pt x="1827442" y="4163000"/>
                    <a:pt x="1780521" y="4170219"/>
                  </a:cubicBezTo>
                  <a:cubicBezTo>
                    <a:pt x="1739188" y="4176578"/>
                    <a:pt x="1697394" y="4179455"/>
                    <a:pt x="1655830" y="4184073"/>
                  </a:cubicBezTo>
                  <a:cubicBezTo>
                    <a:pt x="1498812" y="4179455"/>
                    <a:pt x="1341348" y="4182914"/>
                    <a:pt x="1184776" y="4170219"/>
                  </a:cubicBezTo>
                  <a:cubicBezTo>
                    <a:pt x="1168179" y="4168873"/>
                    <a:pt x="1155657" y="4153572"/>
                    <a:pt x="1143212" y="4142509"/>
                  </a:cubicBezTo>
                  <a:cubicBezTo>
                    <a:pt x="1113924" y="4116475"/>
                    <a:pt x="1060085" y="4059382"/>
                    <a:pt x="1060085" y="4059382"/>
                  </a:cubicBezTo>
                  <a:cubicBezTo>
                    <a:pt x="1024036" y="3951240"/>
                    <a:pt x="1083092" y="4107749"/>
                    <a:pt x="976957" y="3948546"/>
                  </a:cubicBezTo>
                  <a:cubicBezTo>
                    <a:pt x="914293" y="3854550"/>
                    <a:pt x="945087" y="3888968"/>
                    <a:pt x="893830" y="3837709"/>
                  </a:cubicBezTo>
                  <a:cubicBezTo>
                    <a:pt x="859008" y="3733241"/>
                    <a:pt x="910031" y="3857960"/>
                    <a:pt x="838412" y="3768437"/>
                  </a:cubicBezTo>
                  <a:cubicBezTo>
                    <a:pt x="784673" y="3701264"/>
                    <a:pt x="873677" y="3743246"/>
                    <a:pt x="782994" y="3713019"/>
                  </a:cubicBezTo>
                  <a:cubicBezTo>
                    <a:pt x="772781" y="3692593"/>
                    <a:pt x="744827" y="3643214"/>
                    <a:pt x="741430" y="3616037"/>
                  </a:cubicBezTo>
                  <a:cubicBezTo>
                    <a:pt x="711481" y="3376442"/>
                    <a:pt x="750250" y="3503948"/>
                    <a:pt x="713721" y="3394364"/>
                  </a:cubicBezTo>
                  <a:cubicBezTo>
                    <a:pt x="708945" y="3356151"/>
                    <a:pt x="707370" y="3284681"/>
                    <a:pt x="686012" y="3241964"/>
                  </a:cubicBezTo>
                  <a:cubicBezTo>
                    <a:pt x="678565" y="3227071"/>
                    <a:pt x="665066" y="3215616"/>
                    <a:pt x="658303" y="3200400"/>
                  </a:cubicBezTo>
                  <a:cubicBezTo>
                    <a:pt x="646441" y="3173710"/>
                    <a:pt x="639830" y="3144982"/>
                    <a:pt x="630594" y="3117273"/>
                  </a:cubicBezTo>
                  <a:cubicBezTo>
                    <a:pt x="625976" y="3103418"/>
                    <a:pt x="624840" y="3087860"/>
                    <a:pt x="616739" y="3075709"/>
                  </a:cubicBezTo>
                  <a:lnTo>
                    <a:pt x="589030" y="3034146"/>
                  </a:lnTo>
                  <a:cubicBezTo>
                    <a:pt x="585144" y="3010827"/>
                    <a:pt x="561321" y="2871857"/>
                    <a:pt x="561321" y="2854037"/>
                  </a:cubicBezTo>
                  <a:cubicBezTo>
                    <a:pt x="561321" y="2752332"/>
                    <a:pt x="570558" y="2650837"/>
                    <a:pt x="575176" y="2549237"/>
                  </a:cubicBezTo>
                  <a:cubicBezTo>
                    <a:pt x="570558" y="2461491"/>
                    <a:pt x="573193" y="2373061"/>
                    <a:pt x="561321" y="2286000"/>
                  </a:cubicBezTo>
                  <a:cubicBezTo>
                    <a:pt x="559071" y="2269502"/>
                    <a:pt x="540375" y="2259653"/>
                    <a:pt x="533612" y="2244437"/>
                  </a:cubicBezTo>
                  <a:cubicBezTo>
                    <a:pt x="521749" y="2217746"/>
                    <a:pt x="515140" y="2189018"/>
                    <a:pt x="505903" y="2161309"/>
                  </a:cubicBezTo>
                  <a:cubicBezTo>
                    <a:pt x="484600" y="2097400"/>
                    <a:pt x="494914" y="2134077"/>
                    <a:pt x="478194" y="2050473"/>
                  </a:cubicBezTo>
                  <a:cubicBezTo>
                    <a:pt x="482812" y="2027382"/>
                    <a:pt x="483780" y="2003249"/>
                    <a:pt x="492048" y="1981200"/>
                  </a:cubicBezTo>
                  <a:cubicBezTo>
                    <a:pt x="497894" y="1965609"/>
                    <a:pt x="512310" y="1954530"/>
                    <a:pt x="519757" y="1939637"/>
                  </a:cubicBezTo>
                  <a:cubicBezTo>
                    <a:pt x="526288" y="1926575"/>
                    <a:pt x="527081" y="1911135"/>
                    <a:pt x="533612" y="1898073"/>
                  </a:cubicBezTo>
                  <a:cubicBezTo>
                    <a:pt x="579102" y="1807093"/>
                    <a:pt x="553285" y="1916357"/>
                    <a:pt x="589030" y="1773382"/>
                  </a:cubicBezTo>
                  <a:cubicBezTo>
                    <a:pt x="593648" y="1754909"/>
                    <a:pt x="597413" y="1736202"/>
                    <a:pt x="602885" y="1717964"/>
                  </a:cubicBezTo>
                  <a:cubicBezTo>
                    <a:pt x="611278" y="1689988"/>
                    <a:pt x="630594" y="1634837"/>
                    <a:pt x="630594" y="1634837"/>
                  </a:cubicBezTo>
                  <a:cubicBezTo>
                    <a:pt x="635212" y="1547091"/>
                    <a:pt x="636836" y="1459137"/>
                    <a:pt x="644448" y="1371600"/>
                  </a:cubicBezTo>
                  <a:cubicBezTo>
                    <a:pt x="646494" y="1348068"/>
                    <a:pt x="664055" y="1298925"/>
                    <a:pt x="672157" y="1274619"/>
                  </a:cubicBezTo>
                  <a:cubicBezTo>
                    <a:pt x="666610" y="1213595"/>
                    <a:pt x="643942" y="1106806"/>
                    <a:pt x="672157" y="1039091"/>
                  </a:cubicBezTo>
                  <a:cubicBezTo>
                    <a:pt x="684966" y="1008350"/>
                    <a:pt x="727576" y="955964"/>
                    <a:pt x="727576" y="955964"/>
                  </a:cubicBezTo>
                  <a:cubicBezTo>
                    <a:pt x="736812" y="928255"/>
                    <a:pt x="748201" y="901173"/>
                    <a:pt x="755285" y="872837"/>
                  </a:cubicBezTo>
                  <a:cubicBezTo>
                    <a:pt x="759903" y="854364"/>
                    <a:pt x="763668" y="835657"/>
                    <a:pt x="769139" y="817419"/>
                  </a:cubicBezTo>
                  <a:cubicBezTo>
                    <a:pt x="777532" y="789443"/>
                    <a:pt x="772545" y="750493"/>
                    <a:pt x="796848" y="734291"/>
                  </a:cubicBezTo>
                  <a:lnTo>
                    <a:pt x="879976" y="678873"/>
                  </a:lnTo>
                  <a:cubicBezTo>
                    <a:pt x="898449" y="651164"/>
                    <a:pt x="938409" y="628911"/>
                    <a:pt x="935394" y="595746"/>
                  </a:cubicBezTo>
                  <a:cubicBezTo>
                    <a:pt x="930776" y="544946"/>
                    <a:pt x="930404" y="493579"/>
                    <a:pt x="921539" y="443346"/>
                  </a:cubicBezTo>
                  <a:cubicBezTo>
                    <a:pt x="916463" y="414583"/>
                    <a:pt x="903066" y="387928"/>
                    <a:pt x="893830" y="360219"/>
                  </a:cubicBezTo>
                  <a:cubicBezTo>
                    <a:pt x="889212" y="346364"/>
                    <a:pt x="882840" y="332975"/>
                    <a:pt x="879976" y="318655"/>
                  </a:cubicBezTo>
                  <a:cubicBezTo>
                    <a:pt x="876997" y="303760"/>
                    <a:pt x="865046" y="229118"/>
                    <a:pt x="852267" y="207819"/>
                  </a:cubicBezTo>
                  <a:cubicBezTo>
                    <a:pt x="845546" y="196618"/>
                    <a:pt x="834757" y="188269"/>
                    <a:pt x="824557" y="180109"/>
                  </a:cubicBezTo>
                  <a:cubicBezTo>
                    <a:pt x="777510" y="142471"/>
                    <a:pt x="765780" y="146662"/>
                    <a:pt x="699867" y="124691"/>
                  </a:cubicBezTo>
                  <a:lnTo>
                    <a:pt x="699867" y="124691"/>
                  </a:lnTo>
                  <a:cubicBezTo>
                    <a:pt x="618595" y="70510"/>
                    <a:pt x="625390" y="64509"/>
                    <a:pt x="533612" y="41564"/>
                  </a:cubicBezTo>
                  <a:cubicBezTo>
                    <a:pt x="515139" y="36946"/>
                    <a:pt x="496432" y="33181"/>
                    <a:pt x="478194" y="27709"/>
                  </a:cubicBezTo>
                  <a:cubicBezTo>
                    <a:pt x="450218" y="19316"/>
                    <a:pt x="395067" y="0"/>
                    <a:pt x="395067" y="0"/>
                  </a:cubicBezTo>
                  <a:cubicBezTo>
                    <a:pt x="354505" y="6760"/>
                    <a:pt x="300347" y="4100"/>
                    <a:pt x="270376" y="41564"/>
                  </a:cubicBezTo>
                  <a:cubicBezTo>
                    <a:pt x="261253" y="52968"/>
                    <a:pt x="261139" y="69273"/>
                    <a:pt x="256521" y="83128"/>
                  </a:cubicBezTo>
                  <a:cubicBezTo>
                    <a:pt x="251903" y="110837"/>
                    <a:pt x="252531" y="139952"/>
                    <a:pt x="242667" y="166255"/>
                  </a:cubicBezTo>
                  <a:cubicBezTo>
                    <a:pt x="238080" y="178486"/>
                    <a:pt x="221678" y="182763"/>
                    <a:pt x="214957" y="193964"/>
                  </a:cubicBezTo>
                  <a:cubicBezTo>
                    <a:pt x="198182" y="221922"/>
                    <a:pt x="201103" y="235071"/>
                    <a:pt x="201103" y="263237"/>
                  </a:cubicBezTo>
                </a:path>
              </a:pathLst>
            </a:custGeom>
            <a:solidFill>
              <a:srgbClr val="006600">
                <a:alpha val="65000"/>
              </a:srgb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 dirty="0"/>
            </a:p>
          </p:txBody>
        </p:sp>
      </p:grpSp>
      <p:grpSp>
        <p:nvGrpSpPr>
          <p:cNvPr id="87" name="Group 36"/>
          <p:cNvGrpSpPr>
            <a:grpSpLocks/>
          </p:cNvGrpSpPr>
          <p:nvPr/>
        </p:nvGrpSpPr>
        <p:grpSpPr bwMode="auto">
          <a:xfrm>
            <a:off x="2425863" y="652886"/>
            <a:ext cx="2986573" cy="3993247"/>
            <a:chOff x="2561220" y="181801"/>
            <a:chExt cx="3103573" cy="5231878"/>
          </a:xfrm>
        </p:grpSpPr>
        <p:sp>
          <p:nvSpPr>
            <p:cNvPr id="155" name="Isosceles Triangle 15"/>
            <p:cNvSpPr/>
            <p:nvPr/>
          </p:nvSpPr>
          <p:spPr>
            <a:xfrm>
              <a:off x="3365866" y="3762506"/>
              <a:ext cx="428628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56" name="Isosceles Triangle 17"/>
            <p:cNvSpPr/>
            <p:nvPr/>
          </p:nvSpPr>
          <p:spPr>
            <a:xfrm>
              <a:off x="5092637" y="3166049"/>
              <a:ext cx="428627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57" name="Isosceles Triangle 18"/>
            <p:cNvSpPr/>
            <p:nvPr/>
          </p:nvSpPr>
          <p:spPr>
            <a:xfrm>
              <a:off x="5061037" y="3529307"/>
              <a:ext cx="428628" cy="3571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58" name="Isosceles Triangle 19"/>
            <p:cNvSpPr/>
            <p:nvPr/>
          </p:nvSpPr>
          <p:spPr>
            <a:xfrm>
              <a:off x="4992848" y="3800624"/>
              <a:ext cx="428628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59" name="Isosceles Triangle 20"/>
            <p:cNvSpPr/>
            <p:nvPr/>
          </p:nvSpPr>
          <p:spPr>
            <a:xfrm>
              <a:off x="4999834" y="4071941"/>
              <a:ext cx="428628" cy="3571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 dirty="0"/>
            </a:p>
          </p:txBody>
        </p:sp>
        <p:sp>
          <p:nvSpPr>
            <p:cNvPr id="160" name="Isosceles Triangle 21"/>
            <p:cNvSpPr/>
            <p:nvPr/>
          </p:nvSpPr>
          <p:spPr>
            <a:xfrm>
              <a:off x="5199722" y="2284736"/>
              <a:ext cx="428627" cy="31364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61" name="Isosceles Triangle 22"/>
            <p:cNvSpPr/>
            <p:nvPr/>
          </p:nvSpPr>
          <p:spPr>
            <a:xfrm>
              <a:off x="5050064" y="2569383"/>
              <a:ext cx="428627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 dirty="0"/>
            </a:p>
          </p:txBody>
        </p:sp>
        <p:sp>
          <p:nvSpPr>
            <p:cNvPr id="162" name="Isosceles Triangle 23"/>
            <p:cNvSpPr/>
            <p:nvPr/>
          </p:nvSpPr>
          <p:spPr>
            <a:xfrm>
              <a:off x="5011636" y="4392754"/>
              <a:ext cx="428627" cy="35719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63" name="Isosceles Triangle 24"/>
            <p:cNvSpPr/>
            <p:nvPr/>
          </p:nvSpPr>
          <p:spPr>
            <a:xfrm>
              <a:off x="5053015" y="4745986"/>
              <a:ext cx="428628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64" name="Isosceles Triangle 25"/>
            <p:cNvSpPr/>
            <p:nvPr/>
          </p:nvSpPr>
          <p:spPr>
            <a:xfrm>
              <a:off x="5090745" y="5035833"/>
              <a:ext cx="428628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 dirty="0"/>
            </a:p>
          </p:txBody>
        </p:sp>
        <p:sp>
          <p:nvSpPr>
            <p:cNvPr id="165" name="Isosceles Triangle 26"/>
            <p:cNvSpPr/>
            <p:nvPr/>
          </p:nvSpPr>
          <p:spPr>
            <a:xfrm>
              <a:off x="5105922" y="2829027"/>
              <a:ext cx="428627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66" name="Isosceles Triangle 27"/>
            <p:cNvSpPr/>
            <p:nvPr/>
          </p:nvSpPr>
          <p:spPr>
            <a:xfrm>
              <a:off x="2696251" y="1786001"/>
              <a:ext cx="428628" cy="3571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67" name="Isosceles Triangle 28"/>
            <p:cNvSpPr/>
            <p:nvPr/>
          </p:nvSpPr>
          <p:spPr>
            <a:xfrm>
              <a:off x="2681793" y="2163175"/>
              <a:ext cx="428627" cy="35719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68" name="Isosceles Triangle 29"/>
            <p:cNvSpPr/>
            <p:nvPr/>
          </p:nvSpPr>
          <p:spPr>
            <a:xfrm>
              <a:off x="2778511" y="2552586"/>
              <a:ext cx="428628" cy="35718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69" name="Isosceles Triangle 30"/>
            <p:cNvSpPr/>
            <p:nvPr/>
          </p:nvSpPr>
          <p:spPr>
            <a:xfrm>
              <a:off x="2852846" y="2993815"/>
              <a:ext cx="428628" cy="35719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70" name="Isosceles Triangle 31"/>
            <p:cNvSpPr/>
            <p:nvPr/>
          </p:nvSpPr>
          <p:spPr>
            <a:xfrm>
              <a:off x="2591151" y="866759"/>
              <a:ext cx="428627" cy="3571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71" name="Isosceles Triangle 32"/>
            <p:cNvSpPr/>
            <p:nvPr/>
          </p:nvSpPr>
          <p:spPr>
            <a:xfrm>
              <a:off x="2610345" y="1165346"/>
              <a:ext cx="428627" cy="3571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72" name="Isosceles Triangle 33"/>
            <p:cNvSpPr/>
            <p:nvPr/>
          </p:nvSpPr>
          <p:spPr>
            <a:xfrm>
              <a:off x="3525392" y="5056491"/>
              <a:ext cx="428628" cy="35718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73" name="Isosceles Triangle 34"/>
            <p:cNvSpPr/>
            <p:nvPr/>
          </p:nvSpPr>
          <p:spPr>
            <a:xfrm>
              <a:off x="2968887" y="3438481"/>
              <a:ext cx="428628" cy="3571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74" name="Isosceles Triangle 35"/>
            <p:cNvSpPr/>
            <p:nvPr/>
          </p:nvSpPr>
          <p:spPr>
            <a:xfrm>
              <a:off x="2654910" y="1525511"/>
              <a:ext cx="428628" cy="35718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75" name="Isosceles Triangle 31">
              <a:extLst>
                <a:ext uri="{FF2B5EF4-FFF2-40B4-BE49-F238E27FC236}">
                  <a16:creationId xmlns:a16="http://schemas.microsoft.com/office/drawing/2014/main" id="{27473240-7C65-BC40-8D77-C808CF01AC3E}"/>
                </a:ext>
              </a:extLst>
            </p:cNvPr>
            <p:cNvSpPr/>
            <p:nvPr/>
          </p:nvSpPr>
          <p:spPr>
            <a:xfrm>
              <a:off x="2575490" y="564327"/>
              <a:ext cx="418475" cy="23902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76" name="Isosceles Triangle 35">
              <a:extLst>
                <a:ext uri="{FF2B5EF4-FFF2-40B4-BE49-F238E27FC236}">
                  <a16:creationId xmlns:a16="http://schemas.microsoft.com/office/drawing/2014/main" id="{48347923-D0AB-91EC-19E7-E0E8FBEB2DF1}"/>
                </a:ext>
              </a:extLst>
            </p:cNvPr>
            <p:cNvSpPr/>
            <p:nvPr/>
          </p:nvSpPr>
          <p:spPr>
            <a:xfrm>
              <a:off x="2561220" y="181801"/>
              <a:ext cx="418477" cy="2390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  <p:sp>
          <p:nvSpPr>
            <p:cNvPr id="118" name="Isosceles Triangle 21"/>
            <p:cNvSpPr/>
            <p:nvPr/>
          </p:nvSpPr>
          <p:spPr>
            <a:xfrm>
              <a:off x="5236166" y="1996971"/>
              <a:ext cx="428627" cy="31364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 sz="1350"/>
            </a:p>
          </p:txBody>
        </p:sp>
      </p:grpSp>
      <p:grpSp>
        <p:nvGrpSpPr>
          <p:cNvPr id="88" name="Group 49"/>
          <p:cNvGrpSpPr>
            <a:grpSpLocks/>
          </p:cNvGrpSpPr>
          <p:nvPr/>
        </p:nvGrpSpPr>
        <p:grpSpPr bwMode="auto">
          <a:xfrm flipH="1">
            <a:off x="2745908" y="2628425"/>
            <a:ext cx="3895739" cy="2257188"/>
            <a:chOff x="1356462" y="719083"/>
            <a:chExt cx="4224378" cy="3265385"/>
          </a:xfrm>
        </p:grpSpPr>
        <p:cxnSp>
          <p:nvCxnSpPr>
            <p:cNvPr id="147" name="Curved Connector 40"/>
            <p:cNvCxnSpPr>
              <a:cxnSpLocks/>
            </p:cNvCxnSpPr>
            <p:nvPr/>
          </p:nvCxnSpPr>
          <p:spPr>
            <a:xfrm rot="10800000" flipH="1">
              <a:off x="1360863" y="1148047"/>
              <a:ext cx="1272674" cy="230060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urved Connector 43"/>
            <p:cNvCxnSpPr>
              <a:cxnSpLocks/>
            </p:cNvCxnSpPr>
            <p:nvPr/>
          </p:nvCxnSpPr>
          <p:spPr>
            <a:xfrm rot="10800000" flipH="1">
              <a:off x="1430844" y="719083"/>
              <a:ext cx="1025809" cy="157263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urved Connector 44"/>
            <p:cNvCxnSpPr/>
            <p:nvPr/>
          </p:nvCxnSpPr>
          <p:spPr>
            <a:xfrm flipV="1">
              <a:off x="1356462" y="3556767"/>
              <a:ext cx="1287127" cy="427701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urved Connector 45"/>
            <p:cNvCxnSpPr/>
            <p:nvPr/>
          </p:nvCxnSpPr>
          <p:spPr>
            <a:xfrm flipV="1">
              <a:off x="1500581" y="2528121"/>
              <a:ext cx="1242400" cy="401408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urved Connector 46"/>
            <p:cNvCxnSpPr/>
            <p:nvPr/>
          </p:nvCxnSpPr>
          <p:spPr>
            <a:xfrm flipV="1">
              <a:off x="1643042" y="2857662"/>
              <a:ext cx="1143008" cy="357587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urved Connector 47"/>
            <p:cNvCxnSpPr/>
            <p:nvPr/>
          </p:nvCxnSpPr>
          <p:spPr>
            <a:xfrm flipV="1">
              <a:off x="1643042" y="3215249"/>
              <a:ext cx="1000546" cy="355833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urved Connector 48"/>
            <p:cNvCxnSpPr>
              <a:cxnSpLocks/>
            </p:cNvCxnSpPr>
            <p:nvPr/>
          </p:nvCxnSpPr>
          <p:spPr>
            <a:xfrm rot="10800000" flipH="1">
              <a:off x="2230200" y="1884503"/>
              <a:ext cx="645711" cy="133668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urved Connector 44">
              <a:extLst>
                <a:ext uri="{FF2B5EF4-FFF2-40B4-BE49-F238E27FC236}">
                  <a16:creationId xmlns:a16="http://schemas.microsoft.com/office/drawing/2014/main" id="{E8FD2E6F-3919-8594-E26D-B0BE79B522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6178" y="2465577"/>
              <a:ext cx="604662" cy="175094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Curved Left Arrow 51"/>
          <p:cNvSpPr/>
          <p:nvPr/>
        </p:nvSpPr>
        <p:spPr>
          <a:xfrm rot="11691943" flipH="1">
            <a:off x="2342799" y="3834088"/>
            <a:ext cx="740917" cy="16224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>
              <a:solidFill>
                <a:schemeClr val="tx1"/>
              </a:solidFill>
            </a:endParaRPr>
          </a:p>
        </p:txBody>
      </p:sp>
      <p:grpSp>
        <p:nvGrpSpPr>
          <p:cNvPr id="90" name="Group 50"/>
          <p:cNvGrpSpPr>
            <a:grpSpLocks/>
          </p:cNvGrpSpPr>
          <p:nvPr/>
        </p:nvGrpSpPr>
        <p:grpSpPr bwMode="auto">
          <a:xfrm>
            <a:off x="1138999" y="1330310"/>
            <a:ext cx="1858101" cy="2571635"/>
            <a:chOff x="1071538" y="916943"/>
            <a:chExt cx="1930890" cy="3369313"/>
          </a:xfrm>
        </p:grpSpPr>
        <p:cxnSp>
          <p:nvCxnSpPr>
            <p:cNvPr id="139" name="Curved Connector 52"/>
            <p:cNvCxnSpPr/>
            <p:nvPr/>
          </p:nvCxnSpPr>
          <p:spPr>
            <a:xfrm flipV="1">
              <a:off x="1214414" y="1214422"/>
              <a:ext cx="1357321" cy="714380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urved Connector 53"/>
            <p:cNvCxnSpPr/>
            <p:nvPr/>
          </p:nvCxnSpPr>
          <p:spPr>
            <a:xfrm flipV="1">
              <a:off x="1071538" y="916943"/>
              <a:ext cx="1285884" cy="500067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urved Connector 54"/>
            <p:cNvCxnSpPr/>
            <p:nvPr/>
          </p:nvCxnSpPr>
          <p:spPr>
            <a:xfrm flipV="1">
              <a:off x="1357290" y="2000240"/>
              <a:ext cx="1285884" cy="428628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urved Connector 55"/>
            <p:cNvCxnSpPr/>
            <p:nvPr/>
          </p:nvCxnSpPr>
          <p:spPr>
            <a:xfrm flipV="1">
              <a:off x="1500166" y="2528881"/>
              <a:ext cx="1243021" cy="400053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urved Connector 56"/>
            <p:cNvCxnSpPr/>
            <p:nvPr/>
          </p:nvCxnSpPr>
          <p:spPr>
            <a:xfrm flipV="1">
              <a:off x="1643042" y="2857496"/>
              <a:ext cx="1143008" cy="357191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urved Connector 57"/>
            <p:cNvCxnSpPr/>
            <p:nvPr/>
          </p:nvCxnSpPr>
          <p:spPr>
            <a:xfrm flipV="1">
              <a:off x="1643042" y="3214686"/>
              <a:ext cx="1000132" cy="357190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urved Connector 58"/>
            <p:cNvCxnSpPr/>
            <p:nvPr/>
          </p:nvCxnSpPr>
          <p:spPr>
            <a:xfrm flipV="1">
              <a:off x="1857355" y="3857628"/>
              <a:ext cx="928695" cy="428628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urved Connector 58">
              <a:extLst>
                <a:ext uri="{FF2B5EF4-FFF2-40B4-BE49-F238E27FC236}">
                  <a16:creationId xmlns:a16="http://schemas.microsoft.com/office/drawing/2014/main" id="{D29A1F88-517B-F255-64EF-18412397FD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4357" y="4029159"/>
              <a:ext cx="478071" cy="125488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59"/>
          <p:cNvSpPr txBox="1">
            <a:spLocks noChangeArrowheads="1"/>
          </p:cNvSpPr>
          <p:nvPr/>
        </p:nvSpPr>
        <p:spPr bwMode="auto">
          <a:xfrm>
            <a:off x="5094658" y="1163251"/>
            <a:ext cx="1780601" cy="44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125"/>
              </a:lnSpc>
            </a:pPr>
            <a:r>
              <a:rPr lang="es-MX" sz="1500" b="1" dirty="0">
                <a:solidFill>
                  <a:srgbClr val="FFC000"/>
                </a:solidFill>
              </a:rPr>
              <a:t>Desierto </a:t>
            </a:r>
          </a:p>
          <a:p>
            <a:pPr algn="ctr">
              <a:lnSpc>
                <a:spcPts val="1125"/>
              </a:lnSpc>
            </a:pPr>
            <a:r>
              <a:rPr lang="es-MX" sz="1500" b="1" dirty="0">
                <a:solidFill>
                  <a:srgbClr val="FFC000"/>
                </a:solidFill>
              </a:rPr>
              <a:t>Chihuahuense</a:t>
            </a:r>
          </a:p>
        </p:txBody>
      </p:sp>
      <p:sp>
        <p:nvSpPr>
          <p:cNvPr id="92" name="TextBox 60"/>
          <p:cNvSpPr txBox="1">
            <a:spLocks noChangeArrowheads="1"/>
          </p:cNvSpPr>
          <p:nvPr/>
        </p:nvSpPr>
        <p:spPr bwMode="auto">
          <a:xfrm>
            <a:off x="1524355" y="691609"/>
            <a:ext cx="1581131" cy="61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125"/>
              </a:lnSpc>
            </a:pPr>
            <a:r>
              <a:rPr lang="es-MX" sz="1350" b="1" dirty="0">
                <a:solidFill>
                  <a:schemeClr val="bg1"/>
                </a:solidFill>
              </a:rPr>
              <a:t>Desierto </a:t>
            </a:r>
          </a:p>
          <a:p>
            <a:pPr>
              <a:lnSpc>
                <a:spcPts val="1125"/>
              </a:lnSpc>
            </a:pPr>
            <a:r>
              <a:rPr lang="es-MX" sz="1350" b="1" dirty="0">
                <a:solidFill>
                  <a:schemeClr val="bg1"/>
                </a:solidFill>
              </a:rPr>
              <a:t>Sonorense</a:t>
            </a:r>
          </a:p>
        </p:txBody>
      </p:sp>
      <p:sp>
        <p:nvSpPr>
          <p:cNvPr id="93" name="TextBox 61"/>
          <p:cNvSpPr txBox="1">
            <a:spLocks noChangeArrowheads="1"/>
          </p:cNvSpPr>
          <p:nvPr/>
        </p:nvSpPr>
        <p:spPr bwMode="auto">
          <a:xfrm>
            <a:off x="674515" y="4211780"/>
            <a:ext cx="1581133" cy="37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400" b="1" dirty="0">
                <a:solidFill>
                  <a:srgbClr val="FFC000"/>
                </a:solidFill>
              </a:rPr>
              <a:t>Océano Pacífico </a:t>
            </a:r>
          </a:p>
        </p:txBody>
      </p:sp>
      <p:sp>
        <p:nvSpPr>
          <p:cNvPr id="94" name="TextBox 62"/>
          <p:cNvSpPr txBox="1">
            <a:spLocks noChangeArrowheads="1"/>
          </p:cNvSpPr>
          <p:nvPr/>
        </p:nvSpPr>
        <p:spPr bwMode="auto">
          <a:xfrm>
            <a:off x="5383390" y="3554636"/>
            <a:ext cx="1581132" cy="37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sz="1400" b="1" dirty="0">
                <a:solidFill>
                  <a:srgbClr val="FFC000"/>
                </a:solidFill>
              </a:rPr>
              <a:t>Golfo de México  </a:t>
            </a:r>
          </a:p>
        </p:txBody>
      </p:sp>
      <p:sp>
        <p:nvSpPr>
          <p:cNvPr id="95" name="TextBox 63"/>
          <p:cNvSpPr txBox="1">
            <a:spLocks noChangeArrowheads="1"/>
          </p:cNvSpPr>
          <p:nvPr/>
        </p:nvSpPr>
        <p:spPr bwMode="auto">
          <a:xfrm>
            <a:off x="4467496" y="2902529"/>
            <a:ext cx="1581133" cy="56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Sierra Madre 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</a:rPr>
              <a:t>Oriental   </a:t>
            </a:r>
          </a:p>
        </p:txBody>
      </p:sp>
      <p:sp>
        <p:nvSpPr>
          <p:cNvPr id="96" name="TextBox 64"/>
          <p:cNvSpPr txBox="1">
            <a:spLocks noChangeArrowheads="1"/>
          </p:cNvSpPr>
          <p:nvPr/>
        </p:nvSpPr>
        <p:spPr bwMode="auto">
          <a:xfrm>
            <a:off x="2068118" y="3042908"/>
            <a:ext cx="1581132" cy="56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Sierra Madre 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</a:rPr>
              <a:t>Occidental  </a:t>
            </a:r>
          </a:p>
        </p:txBody>
      </p:sp>
      <p:sp>
        <p:nvSpPr>
          <p:cNvPr id="97" name="Text Box 69"/>
          <p:cNvSpPr txBox="1">
            <a:spLocks noChangeArrowheads="1"/>
          </p:cNvSpPr>
          <p:nvPr/>
        </p:nvSpPr>
        <p:spPr bwMode="auto">
          <a:xfrm>
            <a:off x="40746" y="3339375"/>
            <a:ext cx="2011018" cy="98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900" b="1" dirty="0">
                <a:solidFill>
                  <a:schemeClr val="bg1"/>
                </a:solidFill>
                <a:latin typeface="Century Gothic" pitchFamily="34" charset="0"/>
              </a:rPr>
              <a:t>Nubes cargadas de agua del océano pacífico </a:t>
            </a:r>
            <a:r>
              <a:rPr lang="es-MX" sz="900" b="1" dirty="0">
                <a:solidFill>
                  <a:schemeClr val="bg1"/>
                </a:solidFill>
                <a:latin typeface="Century Gothic" pitchFamily="34" charset="0"/>
              </a:rPr>
              <a:t>se condensan </a:t>
            </a:r>
            <a:r>
              <a:rPr lang="es-ES" sz="9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s-MX" sz="900" b="1" dirty="0">
                <a:solidFill>
                  <a:schemeClr val="bg1"/>
                </a:solidFill>
                <a:latin typeface="Century Gothic" pitchFamily="34" charset="0"/>
              </a:rPr>
              <a:t>en </a:t>
            </a:r>
            <a:r>
              <a:rPr lang="es-ES" sz="900" b="1" dirty="0">
                <a:solidFill>
                  <a:schemeClr val="bg1"/>
                </a:solidFill>
                <a:latin typeface="Century Gothic" pitchFamily="34" charset="0"/>
              </a:rPr>
              <a:t> las montañas y se precipitan en forma de lluvias intensas. </a:t>
            </a:r>
            <a:endParaRPr lang="es-ES" sz="900" dirty="0">
              <a:solidFill>
                <a:schemeClr val="bg1"/>
              </a:solidFill>
            </a:endParaRPr>
          </a:p>
        </p:txBody>
      </p:sp>
      <p:sp>
        <p:nvSpPr>
          <p:cNvPr id="98" name="Text Box 70"/>
          <p:cNvSpPr txBox="1">
            <a:spLocks noChangeArrowheads="1"/>
          </p:cNvSpPr>
          <p:nvPr/>
        </p:nvSpPr>
        <p:spPr bwMode="auto">
          <a:xfrm rot="10800000" flipV="1">
            <a:off x="5508104" y="1916833"/>
            <a:ext cx="2906302" cy="65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Century Gothic" pitchFamily="34" charset="0"/>
              </a:rPr>
              <a:t>Nubes cargadas de agua del Golfo de </a:t>
            </a:r>
            <a:r>
              <a:rPr lang="es-MX" sz="1000" b="1" dirty="0">
                <a:solidFill>
                  <a:schemeClr val="bg1"/>
                </a:solidFill>
                <a:latin typeface="Century Gothic" pitchFamily="34" charset="0"/>
              </a:rPr>
              <a:t>        </a:t>
            </a:r>
            <a:r>
              <a:rPr lang="es-ES" sz="1000" b="1" dirty="0">
                <a:solidFill>
                  <a:schemeClr val="bg1"/>
                </a:solidFill>
                <a:latin typeface="Century Gothic" pitchFamily="34" charset="0"/>
              </a:rPr>
              <a:t>México  se condensan  </a:t>
            </a:r>
            <a:r>
              <a:rPr lang="es-MX" sz="1000" b="1" dirty="0">
                <a:solidFill>
                  <a:schemeClr val="bg1"/>
                </a:solidFill>
                <a:latin typeface="Century Gothic" pitchFamily="34" charset="0"/>
              </a:rPr>
              <a:t>en las montañas </a:t>
            </a:r>
            <a:r>
              <a:rPr lang="es-ES" sz="1000" b="1" dirty="0">
                <a:solidFill>
                  <a:schemeClr val="bg1"/>
                </a:solidFill>
                <a:latin typeface="Century Gothic" pitchFamily="34" charset="0"/>
              </a:rPr>
              <a:t>y se precipitan en forma de lluvias intensas. </a:t>
            </a:r>
            <a:endParaRPr lang="es-ES" sz="1000" dirty="0">
              <a:solidFill>
                <a:schemeClr val="bg1"/>
              </a:solidFill>
            </a:endParaRPr>
          </a:p>
          <a:p>
            <a:endParaRPr lang="es-ES" sz="1350" dirty="0">
              <a:solidFill>
                <a:schemeClr val="bg1"/>
              </a:solidFill>
            </a:endParaRPr>
          </a:p>
        </p:txBody>
      </p:sp>
      <p:sp>
        <p:nvSpPr>
          <p:cNvPr id="99" name="Text Box 73"/>
          <p:cNvSpPr txBox="1">
            <a:spLocks noChangeArrowheads="1"/>
          </p:cNvSpPr>
          <p:nvPr/>
        </p:nvSpPr>
        <p:spPr bwMode="auto">
          <a:xfrm>
            <a:off x="3429384" y="1741751"/>
            <a:ext cx="1286632" cy="161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es-ES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</a:t>
            </a:r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</a:t>
            </a:r>
            <a:r>
              <a:rPr lang="es-ES" sz="1200" b="1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ubes</a:t>
            </a:r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</a:p>
          <a:p>
            <a:pPr algn="just"/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descargadas</a:t>
            </a:r>
          </a:p>
          <a:p>
            <a:pPr algn="just"/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llegan con   </a:t>
            </a:r>
          </a:p>
          <a:p>
            <a:pPr algn="just"/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muy poca</a:t>
            </a:r>
          </a:p>
          <a:p>
            <a:pPr algn="just"/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agua</a:t>
            </a:r>
          </a:p>
          <a:p>
            <a:pPr algn="just"/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al Desierto </a:t>
            </a:r>
          </a:p>
          <a:p>
            <a:pPr algn="just"/>
            <a:r>
              <a:rPr lang="es-MX" sz="1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Chihuahuense</a:t>
            </a:r>
          </a:p>
          <a:p>
            <a:pPr algn="just"/>
            <a:r>
              <a:rPr lang="es-MX" sz="11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</a:t>
            </a:r>
            <a:endParaRPr lang="es-ES" sz="1100" b="1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0" name="Picture 2" descr="Related image">
            <a:extLst>
              <a:ext uri="{FF2B5EF4-FFF2-40B4-BE49-F238E27FC236}">
                <a16:creationId xmlns:a16="http://schemas.microsoft.com/office/drawing/2014/main" id="{26D9EF58-5B00-4B6B-8D14-2FCE063B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0" y="2238739"/>
            <a:ext cx="1088865" cy="11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Related image">
            <a:extLst>
              <a:ext uri="{FF2B5EF4-FFF2-40B4-BE49-F238E27FC236}">
                <a16:creationId xmlns:a16="http://schemas.microsoft.com/office/drawing/2014/main" id="{495D5399-515B-453F-BBF6-B7067897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95" y="2817634"/>
            <a:ext cx="1293279" cy="126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Elipse 101">
            <a:extLst>
              <a:ext uri="{FF2B5EF4-FFF2-40B4-BE49-F238E27FC236}">
                <a16:creationId xmlns:a16="http://schemas.microsoft.com/office/drawing/2014/main" id="{1E6BF75B-7A52-4BCE-A7F5-260A51E85755}"/>
              </a:ext>
            </a:extLst>
          </p:cNvPr>
          <p:cNvSpPr/>
          <p:nvPr/>
        </p:nvSpPr>
        <p:spPr>
          <a:xfrm flipV="1">
            <a:off x="3310364" y="1662859"/>
            <a:ext cx="217096" cy="167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103" name="Isosceles Triangle 28"/>
          <p:cNvSpPr/>
          <p:nvPr/>
        </p:nvSpPr>
        <p:spPr bwMode="auto">
          <a:xfrm>
            <a:off x="3284963" y="3700501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04" name="Isosceles Triangle 28"/>
          <p:cNvSpPr/>
          <p:nvPr/>
        </p:nvSpPr>
        <p:spPr bwMode="auto">
          <a:xfrm>
            <a:off x="3350272" y="3934615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05" name="Isosceles Triangle 28"/>
          <p:cNvSpPr/>
          <p:nvPr/>
        </p:nvSpPr>
        <p:spPr bwMode="auto">
          <a:xfrm>
            <a:off x="3478842" y="4211921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cxnSp>
        <p:nvCxnSpPr>
          <p:cNvPr id="106" name="Curved Connector 48"/>
          <p:cNvCxnSpPr>
            <a:cxnSpLocks/>
          </p:cNvCxnSpPr>
          <p:nvPr/>
        </p:nvCxnSpPr>
        <p:spPr bwMode="auto">
          <a:xfrm rot="10800000" flipV="1">
            <a:off x="4856839" y="1194371"/>
            <a:ext cx="710344" cy="538332"/>
          </a:xfrm>
          <a:prstGeom prst="curvedConnector3">
            <a:avLst>
              <a:gd name="adj1" fmla="val 50000"/>
            </a:avLst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Isosceles Triangle 28">
            <a:extLst>
              <a:ext uri="{FF2B5EF4-FFF2-40B4-BE49-F238E27FC236}">
                <a16:creationId xmlns:a16="http://schemas.microsoft.com/office/drawing/2014/main" id="{BAC55764-A079-2A2E-0619-52AFD7997118}"/>
              </a:ext>
            </a:extLst>
          </p:cNvPr>
          <p:cNvSpPr/>
          <p:nvPr/>
        </p:nvSpPr>
        <p:spPr bwMode="auto">
          <a:xfrm>
            <a:off x="3578954" y="4577970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08" name="Isosceles Triangle 28">
            <a:extLst>
              <a:ext uri="{FF2B5EF4-FFF2-40B4-BE49-F238E27FC236}">
                <a16:creationId xmlns:a16="http://schemas.microsoft.com/office/drawing/2014/main" id="{92E7E7B4-170C-13E3-E1D1-F2EF4CD97B38}"/>
              </a:ext>
            </a:extLst>
          </p:cNvPr>
          <p:cNvSpPr/>
          <p:nvPr/>
        </p:nvSpPr>
        <p:spPr bwMode="auto">
          <a:xfrm>
            <a:off x="3821010" y="4648466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09" name="Isosceles Triangle 28">
            <a:extLst>
              <a:ext uri="{FF2B5EF4-FFF2-40B4-BE49-F238E27FC236}">
                <a16:creationId xmlns:a16="http://schemas.microsoft.com/office/drawing/2014/main" id="{1E213A56-B0CF-38E2-0F15-75458E28B9E6}"/>
              </a:ext>
            </a:extLst>
          </p:cNvPr>
          <p:cNvSpPr/>
          <p:nvPr/>
        </p:nvSpPr>
        <p:spPr bwMode="auto">
          <a:xfrm>
            <a:off x="3985819" y="4812690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10" name="Isosceles Triangle 28">
            <a:extLst>
              <a:ext uri="{FF2B5EF4-FFF2-40B4-BE49-F238E27FC236}">
                <a16:creationId xmlns:a16="http://schemas.microsoft.com/office/drawing/2014/main" id="{C8420524-E13E-1589-5D37-062D242392B8}"/>
              </a:ext>
            </a:extLst>
          </p:cNvPr>
          <p:cNvSpPr/>
          <p:nvPr/>
        </p:nvSpPr>
        <p:spPr bwMode="auto">
          <a:xfrm>
            <a:off x="4162887" y="4883705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11" name="Isosceles Triangle 28">
            <a:extLst>
              <a:ext uri="{FF2B5EF4-FFF2-40B4-BE49-F238E27FC236}">
                <a16:creationId xmlns:a16="http://schemas.microsoft.com/office/drawing/2014/main" id="{4C0F9A4B-4E42-2DEE-66B7-3066702BD5B8}"/>
              </a:ext>
            </a:extLst>
          </p:cNvPr>
          <p:cNvSpPr/>
          <p:nvPr/>
        </p:nvSpPr>
        <p:spPr bwMode="auto">
          <a:xfrm>
            <a:off x="4983336" y="4590003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12" name="Isosceles Triangle 28">
            <a:extLst>
              <a:ext uri="{FF2B5EF4-FFF2-40B4-BE49-F238E27FC236}">
                <a16:creationId xmlns:a16="http://schemas.microsoft.com/office/drawing/2014/main" id="{5EB054FD-3E53-5241-3530-A8A344881229}"/>
              </a:ext>
            </a:extLst>
          </p:cNvPr>
          <p:cNvSpPr/>
          <p:nvPr/>
        </p:nvSpPr>
        <p:spPr bwMode="auto">
          <a:xfrm>
            <a:off x="5112776" y="4796132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13" name="Isosceles Triangle 28">
            <a:extLst>
              <a:ext uri="{FF2B5EF4-FFF2-40B4-BE49-F238E27FC236}">
                <a16:creationId xmlns:a16="http://schemas.microsoft.com/office/drawing/2014/main" id="{E8C8A89F-1953-746B-B393-3ABE5B1AA6B2}"/>
              </a:ext>
            </a:extLst>
          </p:cNvPr>
          <p:cNvSpPr/>
          <p:nvPr/>
        </p:nvSpPr>
        <p:spPr bwMode="auto">
          <a:xfrm>
            <a:off x="4423205" y="5027780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14" name="Isosceles Triangle 28">
            <a:extLst>
              <a:ext uri="{FF2B5EF4-FFF2-40B4-BE49-F238E27FC236}">
                <a16:creationId xmlns:a16="http://schemas.microsoft.com/office/drawing/2014/main" id="{F176D785-CD48-052D-6A1A-6DCF4C511ED9}"/>
              </a:ext>
            </a:extLst>
          </p:cNvPr>
          <p:cNvSpPr/>
          <p:nvPr/>
        </p:nvSpPr>
        <p:spPr bwMode="auto">
          <a:xfrm>
            <a:off x="5276611" y="5056764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15" name="Isosceles Triangle 28">
            <a:extLst>
              <a:ext uri="{FF2B5EF4-FFF2-40B4-BE49-F238E27FC236}">
                <a16:creationId xmlns:a16="http://schemas.microsoft.com/office/drawing/2014/main" id="{DD7EF448-464C-00CD-3BEF-3DDAF837239F}"/>
              </a:ext>
            </a:extLst>
          </p:cNvPr>
          <p:cNvSpPr/>
          <p:nvPr/>
        </p:nvSpPr>
        <p:spPr bwMode="auto">
          <a:xfrm>
            <a:off x="5702008" y="5181395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 dirty="0"/>
          </a:p>
        </p:txBody>
      </p:sp>
      <p:sp>
        <p:nvSpPr>
          <p:cNvPr id="116" name="Isosceles Triangle 28">
            <a:extLst>
              <a:ext uri="{FF2B5EF4-FFF2-40B4-BE49-F238E27FC236}">
                <a16:creationId xmlns:a16="http://schemas.microsoft.com/office/drawing/2014/main" id="{1390C21B-6EFB-AA05-9FD3-047D9CA49B5A}"/>
              </a:ext>
            </a:extLst>
          </p:cNvPr>
          <p:cNvSpPr/>
          <p:nvPr/>
        </p:nvSpPr>
        <p:spPr bwMode="auto">
          <a:xfrm>
            <a:off x="5469954" y="5178927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 dirty="0"/>
          </a:p>
        </p:txBody>
      </p:sp>
      <p:sp>
        <p:nvSpPr>
          <p:cNvPr id="117" name="Isosceles Triangle 28">
            <a:extLst>
              <a:ext uri="{FF2B5EF4-FFF2-40B4-BE49-F238E27FC236}">
                <a16:creationId xmlns:a16="http://schemas.microsoft.com/office/drawing/2014/main" id="{694CA79B-D129-80FC-DFCB-810348E721DF}"/>
              </a:ext>
            </a:extLst>
          </p:cNvPr>
          <p:cNvSpPr/>
          <p:nvPr/>
        </p:nvSpPr>
        <p:spPr bwMode="auto">
          <a:xfrm>
            <a:off x="4751454" y="5111347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/>
          </a:p>
        </p:txBody>
      </p:sp>
      <p:sp>
        <p:nvSpPr>
          <p:cNvPr id="119" name="Isosceles Triangle 28">
            <a:extLst>
              <a:ext uri="{FF2B5EF4-FFF2-40B4-BE49-F238E27FC236}">
                <a16:creationId xmlns:a16="http://schemas.microsoft.com/office/drawing/2014/main" id="{93EE188D-D295-4E03-572D-4B10CDD65AA9}"/>
              </a:ext>
            </a:extLst>
          </p:cNvPr>
          <p:cNvSpPr/>
          <p:nvPr/>
        </p:nvSpPr>
        <p:spPr bwMode="auto">
          <a:xfrm>
            <a:off x="6047268" y="5256277"/>
            <a:ext cx="290573" cy="220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 dirty="0"/>
          </a:p>
        </p:txBody>
      </p:sp>
      <p:sp>
        <p:nvSpPr>
          <p:cNvPr id="120" name="Isosceles Triangle 28">
            <a:extLst>
              <a:ext uri="{FF2B5EF4-FFF2-40B4-BE49-F238E27FC236}">
                <a16:creationId xmlns:a16="http://schemas.microsoft.com/office/drawing/2014/main" id="{0B1DE40F-5B17-849D-A215-935FF97EB331}"/>
              </a:ext>
            </a:extLst>
          </p:cNvPr>
          <p:cNvSpPr/>
          <p:nvPr/>
        </p:nvSpPr>
        <p:spPr bwMode="auto">
          <a:xfrm rot="10800000" flipV="1">
            <a:off x="6311419" y="5262397"/>
            <a:ext cx="290573" cy="1846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 sz="135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3" name="Entrada de lápiz 21633">
                <a:extLst>
                  <a:ext uri="{FF2B5EF4-FFF2-40B4-BE49-F238E27FC236}">
                    <a16:creationId xmlns:a16="http://schemas.microsoft.com/office/drawing/2014/main" id="{44EA747E-36EF-4A06-4A3F-37DE955C27FE}"/>
                  </a:ext>
                </a:extLst>
              </p14:cNvPr>
              <p14:cNvContentPartPr/>
              <p14:nvPr/>
            </p14:nvContentPartPr>
            <p14:xfrm>
              <a:off x="4130855" y="3356211"/>
              <a:ext cx="28032" cy="48452"/>
            </p14:xfrm>
          </p:contentPart>
        </mc:Choice>
        <mc:Fallback xmlns="">
          <p:pic>
            <p:nvPicPr>
              <p:cNvPr id="133" name="Entrada de lápiz 21633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44EA747E-36EF-4A06-4A3F-37DE955C27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6122" y="3352234"/>
                <a:ext cx="36769" cy="57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4" name="Entrada de lápiz 133">
                <a:extLst>
                  <a:ext uri="{FF2B5EF4-FFF2-40B4-BE49-F238E27FC236}">
                    <a16:creationId xmlns:a16="http://schemas.microsoft.com/office/drawing/2014/main" id="{EDE55CBE-DDF9-AE1C-2EA1-AEBA175FFFF9}"/>
                  </a:ext>
                </a:extLst>
              </p14:cNvPr>
              <p14:cNvContentPartPr/>
              <p14:nvPr/>
            </p14:nvContentPartPr>
            <p14:xfrm>
              <a:off x="4526494" y="3547967"/>
              <a:ext cx="9580" cy="16425"/>
            </p14:xfrm>
          </p:contentPart>
        </mc:Choice>
        <mc:Fallback xmlns="">
          <p:pic>
            <p:nvPicPr>
              <p:cNvPr id="134" name="Entrada de lápiz 133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EDE55CBE-DDF9-AE1C-2EA1-AEBA175FFF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22441" y="3543682"/>
                <a:ext cx="18055" cy="24638"/>
              </a:xfrm>
              <a:prstGeom prst="rect">
                <a:avLst/>
              </a:prstGeom>
            </p:spPr>
          </p:pic>
        </mc:Fallback>
      </mc:AlternateContent>
      <p:cxnSp>
        <p:nvCxnSpPr>
          <p:cNvPr id="138" name="Conector: curvado 21508">
            <a:extLst>
              <a:ext uri="{FF2B5EF4-FFF2-40B4-BE49-F238E27FC236}">
                <a16:creationId xmlns:a16="http://schemas.microsoft.com/office/drawing/2014/main" id="{EA33DD27-6A5E-D893-6326-3AAFC3E22C0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49250" y="1240218"/>
            <a:ext cx="1133216" cy="505579"/>
          </a:xfrm>
          <a:prstGeom prst="curvedConnector3">
            <a:avLst>
              <a:gd name="adj1" fmla="val 50000"/>
            </a:avLst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3753" y="108401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¿Porqué llueve tan poco? 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109039" y="929557"/>
            <a:ext cx="1672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Ciudad Juárez</a:t>
            </a:r>
            <a:endParaRPr lang="en-US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trada de lápiz 5"/>
              <p14:cNvContentPartPr/>
              <p14:nvPr/>
            </p14:nvContentPartPr>
            <p14:xfrm>
              <a:off x="2699792" y="792969"/>
              <a:ext cx="2265831" cy="3644143"/>
            </p14:xfrm>
          </p:contentPart>
        </mc:Choice>
        <mc:Fallback xmlns="">
          <p:pic>
            <p:nvPicPr>
              <p:cNvPr id="6" name="Entrada de lápiz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84312" y="777848"/>
                <a:ext cx="2297511" cy="367114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uadroTexto 1"/>
          <p:cNvSpPr txBox="1"/>
          <p:nvPr/>
        </p:nvSpPr>
        <p:spPr>
          <a:xfrm>
            <a:off x="3127679" y="1260370"/>
            <a:ext cx="202069" cy="155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Elipse 4"/>
          <p:cNvSpPr/>
          <p:nvPr/>
        </p:nvSpPr>
        <p:spPr>
          <a:xfrm>
            <a:off x="3162528" y="1246883"/>
            <a:ext cx="121752" cy="115034"/>
          </a:xfrm>
          <a:prstGeom prst="ellipse">
            <a:avLst/>
          </a:prstGeom>
          <a:solidFill>
            <a:srgbClr val="726D59"/>
          </a:solidFill>
          <a:ln>
            <a:solidFill>
              <a:srgbClr val="726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Image result for cape town">
            <a:extLst>
              <a:ext uri="{FF2B5EF4-FFF2-40B4-BE49-F238E27FC236}">
                <a16:creationId xmlns:a16="http://schemas.microsoft.com/office/drawing/2014/main" id="{980BEC47-2BE4-46BB-BFF0-9EBCF19C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13433"/>
          <a:stretch>
            <a:fillRect/>
          </a:stretch>
        </p:blipFill>
        <p:spPr bwMode="auto">
          <a:xfrm>
            <a:off x="3841676" y="644690"/>
            <a:ext cx="4906789" cy="29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68" name="Picture 4" descr="Image result for cape town dia cero sin agua">
            <a:extLst>
              <a:ext uri="{FF2B5EF4-FFF2-40B4-BE49-F238E27FC236}">
                <a16:creationId xmlns:a16="http://schemas.microsoft.com/office/drawing/2014/main" id="{020D1B5E-F9C5-4D8D-AB27-5CBFD16D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/>
          <a:stretch>
            <a:fillRect/>
          </a:stretch>
        </p:blipFill>
        <p:spPr bwMode="auto">
          <a:xfrm>
            <a:off x="3841674" y="3044957"/>
            <a:ext cx="4906790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4">
            <a:extLst>
              <a:ext uri="{FF2B5EF4-FFF2-40B4-BE49-F238E27FC236}">
                <a16:creationId xmlns:a16="http://schemas.microsoft.com/office/drawing/2014/main" id="{F8B25279-1172-47E9-AB0B-101B213783D5}"/>
              </a:ext>
            </a:extLst>
          </p:cNvPr>
          <p:cNvSpPr txBox="1"/>
          <p:nvPr/>
        </p:nvSpPr>
        <p:spPr>
          <a:xfrm>
            <a:off x="232443" y="2629057"/>
            <a:ext cx="36724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MX" sz="3600" spc="-1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 Día Cero (    )</a:t>
            </a:r>
          </a:p>
          <a:p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El 16 de abril 2018</a:t>
            </a:r>
          </a:p>
          <a:p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fue el Día Cero del agua</a:t>
            </a:r>
          </a:p>
          <a:p>
            <a:pPr>
              <a:lnSpc>
                <a:spcPts val="3600"/>
              </a:lnSpc>
            </a:pPr>
            <a:r>
              <a:rPr lang="es-MX" sz="3600" spc="-150" dirty="0">
                <a:latin typeface="Arial" pitchFamily="34" charset="0"/>
                <a:cs typeface="Arial" pitchFamily="34" charset="0"/>
              </a:rPr>
              <a:t>En Ciudad del Cabo, Sudáfrica.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179512" y="789672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s-E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     )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Momento en que</a:t>
            </a:r>
          </a:p>
          <a:p>
            <a:pPr>
              <a:lnSpc>
                <a:spcPts val="2400"/>
              </a:lnSpc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una región queda sin recursos para satisfacer las necesidades básicas de agua.</a:t>
            </a:r>
          </a:p>
        </p:txBody>
      </p:sp>
      <p:pic>
        <p:nvPicPr>
          <p:cNvPr id="33" name="32 Imagen" descr="Asteris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661880"/>
            <a:ext cx="366887" cy="411440"/>
          </a:xfrm>
          <a:prstGeom prst="rect">
            <a:avLst/>
          </a:prstGeom>
        </p:spPr>
      </p:pic>
      <p:pic>
        <p:nvPicPr>
          <p:cNvPr id="34" name="33 Imagen" descr="Asterisc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684" y="860715"/>
            <a:ext cx="244590" cy="264029"/>
          </a:xfrm>
          <a:prstGeom prst="rect">
            <a:avLst/>
          </a:prstGeom>
        </p:spPr>
      </p:pic>
      <p:sp>
        <p:nvSpPr>
          <p:cNvPr id="1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/>
              <a:t>¿Qué es el Día Cero ?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23528" y="741767"/>
            <a:ext cx="85126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s-MX" sz="4000" spc="-150" dirty="0">
                <a:latin typeface="Arial" pitchFamily="34" charset="0"/>
                <a:cs typeface="Arial" pitchFamily="34" charset="0"/>
              </a:rPr>
              <a:t>Para cuidar el agua… </a:t>
            </a:r>
            <a:r>
              <a:rPr lang="es-MX" sz="4000" spc="-15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PRIMERO :</a:t>
            </a:r>
          </a:p>
          <a:p>
            <a:pPr>
              <a:lnSpc>
                <a:spcPts val="4400"/>
              </a:lnSpc>
            </a:pPr>
            <a:r>
              <a:rPr lang="es-MX" sz="4000" spc="-1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		     Reparar las fugas !!</a:t>
            </a:r>
          </a:p>
          <a:p>
            <a:pPr>
              <a:lnSpc>
                <a:spcPts val="4400"/>
              </a:lnSpc>
            </a:pPr>
            <a:endParaRPr lang="es-ES" sz="4800" spc="-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1 CuadroTexto"/>
          <p:cNvSpPr txBox="1"/>
          <p:nvPr/>
        </p:nvSpPr>
        <p:spPr>
          <a:xfrm>
            <a:off x="289060" y="1904980"/>
            <a:ext cx="532859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Si ves una fuga en tu casa dile a tus papás para que la reparen. </a:t>
            </a:r>
          </a:p>
          <a:p>
            <a:pPr>
              <a:lnSpc>
                <a:spcPts val="2800"/>
              </a:lnSpc>
            </a:pPr>
            <a:endParaRPr lang="es-ES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800"/>
              </a:lnSpc>
            </a:pPr>
            <a:r>
              <a:rPr lang="es-E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! URGENTE !</a:t>
            </a:r>
            <a:endParaRPr lang="es-MX" sz="28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30035"/>
          <a:stretch/>
        </p:blipFill>
        <p:spPr>
          <a:xfrm>
            <a:off x="2267743" y="2112474"/>
            <a:ext cx="6534013" cy="4620473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5496" y="94370"/>
            <a:ext cx="42805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¿ QUÉ PODEMOS Y DEBEMOS HACER ?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9 CuadroTexto"/>
          <p:cNvSpPr txBox="1"/>
          <p:nvPr/>
        </p:nvSpPr>
        <p:spPr>
          <a:xfrm>
            <a:off x="4878386" y="741390"/>
            <a:ext cx="51125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Arial" pitchFamily="34" charset="0"/>
                <a:cs typeface="Arial" pitchFamily="34" charset="0"/>
              </a:rPr>
              <a:t>Si ves que se tira 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el agua, dile a tus 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Papás que arreglen el 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Sanitario, puede ser 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la válvula (1),  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el “sapito (4)” gastado, 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o también,  el flotador (3).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"/>
          <a:stretch/>
        </p:blipFill>
        <p:spPr>
          <a:xfrm>
            <a:off x="362342" y="722180"/>
            <a:ext cx="4146594" cy="379406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0976">
            <a:off x="6159095" y="3770353"/>
            <a:ext cx="2374798" cy="273693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2092" y="4804274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Una gota de agua por segundo puede desperdiciar de</a:t>
            </a:r>
          </a:p>
          <a:p>
            <a:r>
              <a:rPr lang="es-MX" dirty="0"/>
              <a:t> 8 mil a 9 mil litros por año.</a:t>
            </a:r>
          </a:p>
          <a:p>
            <a:r>
              <a:rPr lang="es-MX" dirty="0"/>
              <a:t>Una llave abierta gasta hasta </a:t>
            </a:r>
            <a:r>
              <a:rPr lang="es-MX" b="1" dirty="0"/>
              <a:t>1,200 litros por hora.</a:t>
            </a:r>
          </a:p>
          <a:p>
            <a:endParaRPr lang="es-MX" b="1" dirty="0"/>
          </a:p>
          <a:p>
            <a:r>
              <a:rPr lang="es-MX" b="1" dirty="0"/>
              <a:t>Por ejemplo, el sapito si ya no sirve, o se queda abierto y también el rebosadero,  o si el flotador queda arriba.  </a:t>
            </a:r>
          </a:p>
        </p:txBody>
      </p:sp>
    </p:spTree>
    <p:extLst>
      <p:ext uri="{BB962C8B-B14F-4D97-AF65-F5344CB8AC3E}">
        <p14:creationId xmlns:p14="http://schemas.microsoft.com/office/powerpoint/2010/main" val="295485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4131"/>
          <a:stretch/>
        </p:blipFill>
        <p:spPr>
          <a:xfrm>
            <a:off x="-1" y="188640"/>
            <a:ext cx="9167529" cy="6676122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1691680" y="922536"/>
            <a:ext cx="6928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>
                <a:latin typeface="Arial" pitchFamily="34" charset="0"/>
                <a:cs typeface="Arial" pitchFamily="34" charset="0"/>
              </a:rPr>
              <a:t>Hace millones de años</a:t>
            </a:r>
          </a:p>
          <a:p>
            <a:pPr algn="r"/>
            <a:r>
              <a:rPr lang="es-ES" sz="3200" dirty="0">
                <a:latin typeface="Arial" pitchFamily="34" charset="0"/>
                <a:cs typeface="Arial" pitchFamily="34" charset="0"/>
              </a:rPr>
              <a:t>el agua hizo posible</a:t>
            </a:r>
          </a:p>
          <a:p>
            <a:pPr algn="r"/>
            <a:r>
              <a:rPr lang="es-ES" sz="3200" dirty="0">
                <a:latin typeface="Arial" pitchFamily="34" charset="0"/>
                <a:cs typeface="Arial" pitchFamily="34" charset="0"/>
              </a:rPr>
              <a:t>la vida en nuestro planeta.</a:t>
            </a:r>
          </a:p>
          <a:p>
            <a:pPr algn="r"/>
            <a:r>
              <a:rPr lang="es-ES" sz="3200" dirty="0">
                <a:latin typeface="Arial" pitchFamily="34" charset="0"/>
                <a:cs typeface="Arial" pitchFamily="34" charset="0"/>
              </a:rPr>
              <a:t>El agua que ahora tenemos, </a:t>
            </a:r>
          </a:p>
          <a:p>
            <a:pPr algn="r"/>
            <a:r>
              <a:rPr lang="es-ES" sz="3200" dirty="0">
                <a:latin typeface="Arial" pitchFamily="34" charset="0"/>
                <a:cs typeface="Arial" pitchFamily="34" charset="0"/>
              </a:rPr>
              <a:t>ya existía desde entonces.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688360"/>
            <a:ext cx="5970766" cy="615252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23528" y="836712"/>
            <a:ext cx="630019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s-MX" sz="4800" spc="-150" dirty="0">
                <a:latin typeface="Arial" pitchFamily="34" charset="0"/>
                <a:cs typeface="Arial" pitchFamily="34" charset="0"/>
              </a:rPr>
              <a:t>Para cuidar el agua…</a:t>
            </a:r>
            <a:endParaRPr lang="es-ES" sz="4800" spc="-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1 CuadroTexto"/>
          <p:cNvSpPr txBox="1"/>
          <p:nvPr/>
        </p:nvSpPr>
        <p:spPr>
          <a:xfrm>
            <a:off x="323528" y="1641654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rial" pitchFamily="34" charset="0"/>
                <a:cs typeface="Arial" pitchFamily="34" charset="0"/>
              </a:rPr>
              <a:t>Al enjabonarte</a:t>
            </a:r>
          </a:p>
          <a:p>
            <a:r>
              <a:rPr lang="es-ES" sz="3600" dirty="0">
                <a:latin typeface="Arial" pitchFamily="34" charset="0"/>
                <a:cs typeface="Arial" pitchFamily="34" charset="0"/>
              </a:rPr>
              <a:t>las manos</a:t>
            </a:r>
          </a:p>
          <a:p>
            <a:r>
              <a:rPr lang="es-ES" sz="3600" dirty="0">
                <a:latin typeface="Arial" pitchFamily="34" charset="0"/>
                <a:cs typeface="Arial" pitchFamily="34" charset="0"/>
              </a:rPr>
              <a:t>cierra la llave. </a:t>
            </a:r>
            <a:endParaRPr lang="es-MX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1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251518" y="917429"/>
            <a:ext cx="4320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s-MX" sz="3200" dirty="0">
                <a:latin typeface="Arial" pitchFamily="34" charset="0"/>
                <a:cs typeface="Arial" pitchFamily="34" charset="0"/>
              </a:rPr>
              <a:t>Cuando cierras la llave al lavarte las manos y </a:t>
            </a:r>
            <a:endParaRPr lang="es-E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1520" y="2180861"/>
            <a:ext cx="547260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latin typeface="Arial" pitchFamily="34" charset="0"/>
                <a:cs typeface="Arial" pitchFamily="34" charset="0"/>
              </a:rPr>
              <a:t>además, ….</a:t>
            </a:r>
          </a:p>
          <a:p>
            <a:r>
              <a:rPr lang="es-MX" sz="3200" dirty="0">
                <a:latin typeface="Arial" pitchFamily="34" charset="0"/>
                <a:cs typeface="Arial" pitchFamily="34" charset="0"/>
              </a:rPr>
              <a:t>cuando te lavas los dientes, con un vaso de agua…..</a:t>
            </a:r>
          </a:p>
          <a:p>
            <a:r>
              <a:rPr lang="es-MX" sz="3600" b="1" dirty="0">
                <a:latin typeface="Arial" pitchFamily="34" charset="0"/>
                <a:cs typeface="Arial" pitchFamily="34" charset="0"/>
              </a:rPr>
              <a:t>PUEDES AHORRAR de</a:t>
            </a:r>
          </a:p>
          <a:p>
            <a:r>
              <a:rPr lang="es-MX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 a 30 litros</a:t>
            </a:r>
            <a:endParaRPr lang="es-MX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MX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¡ CADA VEZ !</a:t>
            </a:r>
          </a:p>
        </p:txBody>
      </p:sp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5048"/>
          <a:stretch/>
        </p:blipFill>
        <p:spPr>
          <a:xfrm>
            <a:off x="3221878" y="2468893"/>
            <a:ext cx="5904656" cy="43803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9 CuadroTexto"/>
          <p:cNvSpPr txBox="1"/>
          <p:nvPr/>
        </p:nvSpPr>
        <p:spPr>
          <a:xfrm>
            <a:off x="251520" y="917429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Instalar</a:t>
            </a:r>
          </a:p>
          <a:p>
            <a:pPr>
              <a:lnSpc>
                <a:spcPts val="48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Aireadores</a:t>
            </a:r>
          </a:p>
        </p:txBody>
      </p:sp>
      <p:sp>
        <p:nvSpPr>
          <p:cNvPr id="21" name="11 CuadroTexto"/>
          <p:cNvSpPr txBox="1"/>
          <p:nvPr/>
        </p:nvSpPr>
        <p:spPr>
          <a:xfrm>
            <a:off x="251520" y="2468893"/>
            <a:ext cx="403244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Ahorran de 40 a 60% de agua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Son pequeñas piezas</a:t>
            </a:r>
          </a:p>
          <a:p>
            <a:pPr lvl="1"/>
            <a:r>
              <a:rPr lang="es-ES" dirty="0"/>
              <a:t>que se adaptan a las salidas</a:t>
            </a:r>
          </a:p>
          <a:p>
            <a:pPr lvl="1"/>
            <a:r>
              <a:rPr lang="es-ES" dirty="0"/>
              <a:t>de grifos, mangueras y otras</a:t>
            </a:r>
          </a:p>
          <a:p>
            <a:pPr lvl="1"/>
            <a:r>
              <a:rPr lang="es-ES" dirty="0"/>
              <a:t>salidas de agua.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Para su limpieza periódica lo desenroscas y lo sumerges durante una noche entera en vinagre.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5001" r="23226" b="-400"/>
          <a:stretch/>
        </p:blipFill>
        <p:spPr>
          <a:xfrm>
            <a:off x="4572000" y="692696"/>
            <a:ext cx="4176464" cy="4392488"/>
          </a:xfrm>
          <a:prstGeom prst="rect">
            <a:avLst/>
          </a:prstGeom>
        </p:spPr>
      </p:pic>
      <p:sp>
        <p:nvSpPr>
          <p:cNvPr id="12" name="Triángulo isósceles 11"/>
          <p:cNvSpPr/>
          <p:nvPr/>
        </p:nvSpPr>
        <p:spPr>
          <a:xfrm rot="5400000">
            <a:off x="534709" y="3856205"/>
            <a:ext cx="153702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Triángulo isósceles 22"/>
          <p:cNvSpPr/>
          <p:nvPr/>
        </p:nvSpPr>
        <p:spPr>
          <a:xfrm rot="5400000">
            <a:off x="534709" y="5224357"/>
            <a:ext cx="153702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0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-1" y="2564904"/>
            <a:ext cx="38519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Báñate en menos tiempo:</a:t>
            </a:r>
          </a:p>
          <a:p>
            <a:pPr algn="r">
              <a:lnSpc>
                <a:spcPts val="2400"/>
              </a:lnSpc>
            </a:pPr>
            <a:endParaRPr lang="es-MX" sz="2400" dirty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ts val="2400"/>
              </a:lnSpc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Con alta presión de</a:t>
            </a:r>
          </a:p>
          <a:p>
            <a:pPr algn="r">
              <a:lnSpc>
                <a:spcPts val="2400"/>
              </a:lnSpc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de agua,</a:t>
            </a:r>
          </a:p>
          <a:p>
            <a:pPr algn="r">
              <a:lnSpc>
                <a:spcPts val="2400"/>
              </a:lnSpc>
            </a:pPr>
            <a:r>
              <a:rPr lang="es-MX" sz="2400" dirty="0">
                <a:latin typeface="Arial" pitchFamily="34" charset="0"/>
                <a:cs typeface="Arial" pitchFamily="34" charset="0"/>
              </a:rPr>
              <a:t>en 10 minutos gastas</a:t>
            </a:r>
            <a:r>
              <a:rPr lang="es-MX" sz="2400" spc="-15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r">
              <a:lnSpc>
                <a:spcPts val="2400"/>
              </a:lnSpc>
            </a:pPr>
            <a:endParaRPr lang="es-MX" sz="2400" b="1" spc="-1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ts val="2400"/>
              </a:lnSpc>
            </a:pPr>
            <a:r>
              <a:rPr lang="es-MX" sz="4400" b="1" spc="-1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 litros.</a:t>
            </a:r>
          </a:p>
          <a:p>
            <a:pPr algn="r"/>
            <a:r>
              <a:rPr lang="es-MX" sz="2400" dirty="0">
                <a:latin typeface="Arial" pitchFamily="34" charset="0"/>
                <a:cs typeface="Arial" pitchFamily="34" charset="0"/>
              </a:rPr>
              <a:t>Y en  5 minutos, ahorras </a:t>
            </a:r>
          </a:p>
          <a:p>
            <a:pPr algn="r"/>
            <a:r>
              <a:rPr lang="es-MX" sz="2400" dirty="0">
                <a:latin typeface="Arial" pitchFamily="34" charset="0"/>
                <a:cs typeface="Arial" pitchFamily="34" charset="0"/>
              </a:rPr>
              <a:t>la mitad</a:t>
            </a:r>
            <a:r>
              <a:rPr lang="es-MX" sz="2400" spc="-15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r">
              <a:lnSpc>
                <a:spcPts val="4800"/>
              </a:lnSpc>
            </a:pPr>
            <a:r>
              <a:rPr lang="es-MX" sz="4400" b="1" spc="-15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100 litros.</a:t>
            </a:r>
          </a:p>
          <a:p>
            <a:pPr algn="r"/>
            <a:endParaRPr lang="es-MX" sz="2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79512" y="99234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8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Para cuidar</a:t>
            </a:r>
          </a:p>
          <a:p>
            <a:pPr algn="r">
              <a:lnSpc>
                <a:spcPts val="48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el agua…</a:t>
            </a:r>
            <a:endParaRPr lang="es-E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5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6364"/>
          <a:stretch/>
        </p:blipFill>
        <p:spPr>
          <a:xfrm>
            <a:off x="3798166" y="911433"/>
            <a:ext cx="5310338" cy="5861013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9 CuadroTexto"/>
          <p:cNvSpPr txBox="1"/>
          <p:nvPr/>
        </p:nvSpPr>
        <p:spPr>
          <a:xfrm>
            <a:off x="539552" y="917429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s-MX" sz="2800" dirty="0">
                <a:latin typeface="Arial" pitchFamily="34" charset="0"/>
                <a:cs typeface="Arial" pitchFamily="34" charset="0"/>
              </a:rPr>
              <a:t> Y si usas cebolletas ahorradoras, puedes ahorrar más, porque </a:t>
            </a:r>
            <a:endParaRPr lang="es-E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11 CuadroTexto"/>
          <p:cNvSpPr txBox="1"/>
          <p:nvPr/>
        </p:nvSpPr>
        <p:spPr>
          <a:xfrm>
            <a:off x="539552" y="2240868"/>
            <a:ext cx="47525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B050"/>
                </a:solidFill>
              </a:rPr>
              <a:t>AHORRAN OTROS 50 LITROS, SIN REDUCIR LA PRESIÓN.</a:t>
            </a:r>
          </a:p>
          <a:p>
            <a:pPr lvl="1"/>
            <a:endParaRPr lang="es-ES" dirty="0"/>
          </a:p>
          <a:p>
            <a:pPr lvl="1"/>
            <a:endParaRPr lang="es-ES" sz="3200" dirty="0"/>
          </a:p>
          <a:p>
            <a:pPr lvl="1"/>
            <a:r>
              <a:rPr lang="es-ES" sz="3200" b="1" dirty="0"/>
              <a:t>Las de plástico endurecido</a:t>
            </a:r>
          </a:p>
          <a:p>
            <a:pPr lvl="1"/>
            <a:r>
              <a:rPr lang="es-ES" sz="3200" b="1" dirty="0"/>
              <a:t>no se oxidan y reducen la acumulación de sarro.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98447" flipH="1">
            <a:off x="4986715" y="952561"/>
            <a:ext cx="4143444" cy="3991087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683568" y="1207608"/>
            <a:ext cx="33843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Para cuidar</a:t>
            </a:r>
          </a:p>
          <a:p>
            <a:pPr algn="r">
              <a:lnSpc>
                <a:spcPts val="45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el agua…</a:t>
            </a:r>
            <a:endParaRPr lang="es-E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9512" y="2948947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" pitchFamily="34" charset="0"/>
                <a:cs typeface="Arial" pitchFamily="34" charset="0"/>
              </a:rPr>
              <a:t>Coloca una botella llena de agua de</a:t>
            </a:r>
          </a:p>
          <a:p>
            <a:pPr algn="ctr"/>
            <a:r>
              <a:rPr lang="es-MX" sz="2400" dirty="0">
                <a:latin typeface="Arial" pitchFamily="34" charset="0"/>
                <a:cs typeface="Arial" pitchFamily="34" charset="0"/>
              </a:rPr>
              <a:t>1 litro </a:t>
            </a:r>
            <a:r>
              <a:rPr lang="es-MX" sz="2400" dirty="0" err="1">
                <a:latin typeface="Arial" pitchFamily="34" charset="0"/>
                <a:cs typeface="Arial" pitchFamily="34" charset="0"/>
              </a:rPr>
              <a:t>ó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 ½ Litro en el depósito</a:t>
            </a:r>
          </a:p>
          <a:p>
            <a:pPr algn="ctr"/>
            <a:r>
              <a:rPr lang="es-MX" sz="2400" dirty="0">
                <a:latin typeface="Arial" pitchFamily="34" charset="0"/>
                <a:cs typeface="Arial" pitchFamily="34" charset="0"/>
              </a:rPr>
              <a:t>del WC: </a:t>
            </a:r>
          </a:p>
          <a:p>
            <a:pPr algn="ctr"/>
            <a:r>
              <a:rPr lang="es-MX" sz="2400" dirty="0">
                <a:latin typeface="Arial" pitchFamily="34" charset="0"/>
                <a:cs typeface="Arial" pitchFamily="34" charset="0"/>
              </a:rPr>
              <a:t>Y ahorrarás esa misma cantidad de agua en cada descarga.</a:t>
            </a:r>
            <a:endParaRPr lang="es-MX" sz="2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31" y="1124744"/>
            <a:ext cx="4617729" cy="5294387"/>
          </a:xfrm>
          <a:prstGeom prst="rect">
            <a:avLst/>
          </a:prstGeom>
        </p:spPr>
      </p:pic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5397"/>
            <a:ext cx="8001194" cy="411974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971600" y="908720"/>
            <a:ext cx="3456384" cy="104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Para cuidar</a:t>
            </a:r>
          </a:p>
          <a:p>
            <a:pPr>
              <a:lnSpc>
                <a:spcPts val="3600"/>
              </a:lnSpc>
            </a:pPr>
            <a:r>
              <a:rPr lang="es-MX" sz="4800" dirty="0">
                <a:latin typeface="Arial" pitchFamily="34" charset="0"/>
                <a:cs typeface="Arial" pitchFamily="34" charset="0"/>
              </a:rPr>
              <a:t>el agua…</a:t>
            </a:r>
            <a:endParaRPr lang="es-E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0" y="0"/>
            <a:ext cx="6948264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6948264" y="0"/>
            <a:ext cx="2195736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548680"/>
          </a:xfrm>
        </p:spPr>
        <p:txBody>
          <a:bodyPr>
            <a:noAutofit/>
          </a:bodyPr>
          <a:lstStyle/>
          <a:p>
            <a:pPr algn="r"/>
            <a:r>
              <a:rPr lang="es-ES" sz="2400" b="1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CULTURA  </a:t>
            </a:r>
            <a:r>
              <a:rPr lang="es-ES" sz="2400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  AGUA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17" name="11 CuadroTexto"/>
          <p:cNvSpPr txBox="1"/>
          <p:nvPr/>
        </p:nvSpPr>
        <p:spPr>
          <a:xfrm>
            <a:off x="1125893" y="4725144"/>
            <a:ext cx="8028384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spc="-150" dirty="0">
                <a:latin typeface="Arial" pitchFamily="34" charset="0"/>
                <a:cs typeface="Arial" pitchFamily="34" charset="0"/>
              </a:rPr>
              <a:t>La escoba es para barrer,</a:t>
            </a:r>
          </a:p>
          <a:p>
            <a:r>
              <a:rPr lang="es-MX" sz="3200" dirty="0">
                <a:latin typeface="Arial" pitchFamily="34" charset="0"/>
                <a:cs typeface="Arial" pitchFamily="34" charset="0"/>
              </a:rPr>
              <a:t>y el agua para beber:</a:t>
            </a:r>
          </a:p>
          <a:p>
            <a:pPr>
              <a:lnSpc>
                <a:spcPts val="3200"/>
              </a:lnSpc>
              <a:spcBef>
                <a:spcPts val="1200"/>
              </a:spcBef>
            </a:pPr>
            <a:r>
              <a:rPr lang="es-MX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¡ diles a tus papás que no barran con la manguera !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3648" y="908720"/>
            <a:ext cx="6967742" cy="423368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23528" y="836712"/>
            <a:ext cx="619268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s-MX" sz="4800" spc="-150" dirty="0">
                <a:latin typeface="Arial" pitchFamily="34" charset="0"/>
                <a:cs typeface="Arial" pitchFamily="34" charset="0"/>
              </a:rPr>
              <a:t>Para cuidar el agua</a:t>
            </a:r>
            <a:endParaRPr lang="es-ES" sz="4800" spc="-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1 CuadroTexto"/>
          <p:cNvSpPr txBox="1"/>
          <p:nvPr/>
        </p:nvSpPr>
        <p:spPr>
          <a:xfrm>
            <a:off x="323528" y="5157192"/>
            <a:ext cx="8460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Arial" pitchFamily="34" charset="0"/>
                <a:cs typeface="Arial" pitchFamily="34" charset="0"/>
              </a:rPr>
              <a:t>Lava tu auto con dos cubetas, una con jabón y otra</a:t>
            </a:r>
          </a:p>
          <a:p>
            <a:r>
              <a:rPr lang="es-MX" sz="2400" dirty="0">
                <a:latin typeface="Arial" pitchFamily="34" charset="0"/>
                <a:cs typeface="Arial" pitchFamily="34" charset="0"/>
              </a:rPr>
              <a:t>sólo con agua:  </a:t>
            </a:r>
            <a:r>
              <a:rPr lang="es-MX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Gastarás 40 litros.</a:t>
            </a:r>
          </a:p>
          <a:p>
            <a:r>
              <a:rPr lang="es-MX" sz="2400" dirty="0">
                <a:latin typeface="Arial" pitchFamily="34" charset="0"/>
                <a:cs typeface="Arial" pitchFamily="34" charset="0"/>
              </a:rPr>
              <a:t>Con la manguera puedes llegar a gastar</a:t>
            </a:r>
          </a:p>
          <a:p>
            <a:r>
              <a:rPr lang="es-MX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hasta 200 litros y hacerte acreedor a una multa.</a:t>
            </a:r>
          </a:p>
        </p:txBody>
      </p: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6973" r="5199" b="2489"/>
          <a:stretch/>
        </p:blipFill>
        <p:spPr>
          <a:xfrm>
            <a:off x="730943" y="620688"/>
            <a:ext cx="8017521" cy="612068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23528" y="836712"/>
            <a:ext cx="6300192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s-MX" sz="4800" spc="-150" dirty="0">
                <a:latin typeface="Arial" pitchFamily="34" charset="0"/>
                <a:cs typeface="Arial" pitchFamily="34" charset="0"/>
              </a:rPr>
              <a:t>Para cuidar</a:t>
            </a:r>
          </a:p>
          <a:p>
            <a:pPr>
              <a:lnSpc>
                <a:spcPts val="4400"/>
              </a:lnSpc>
            </a:pPr>
            <a:r>
              <a:rPr lang="es-MX" sz="4800" spc="-150" dirty="0">
                <a:latin typeface="Arial" pitchFamily="34" charset="0"/>
                <a:cs typeface="Arial" pitchFamily="34" charset="0"/>
              </a:rPr>
              <a:t>el agua…</a:t>
            </a:r>
            <a:endParaRPr lang="es-ES" sz="4800" spc="-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1 CuadroTexto"/>
          <p:cNvSpPr txBox="1"/>
          <p:nvPr/>
        </p:nvSpPr>
        <p:spPr>
          <a:xfrm>
            <a:off x="251520" y="2098591"/>
            <a:ext cx="8748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rial" pitchFamily="34" charset="0"/>
                <a:cs typeface="Arial" pitchFamily="34" charset="0"/>
              </a:rPr>
              <a:t>Planta un árbol de la región: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palo verde, huizache, mezquite,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fresno y pino afgano.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Consumen poca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agua  y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resisten el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clima  extremo</a:t>
            </a:r>
            <a:endParaRPr lang="es-MX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49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23528" y="836712"/>
            <a:ext cx="630019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s-MX" sz="4800" spc="-150" dirty="0">
                <a:latin typeface="Arial" pitchFamily="34" charset="0"/>
                <a:cs typeface="Arial" pitchFamily="34" charset="0"/>
              </a:rPr>
              <a:t>Para cuidar el agua…</a:t>
            </a:r>
            <a:endParaRPr lang="es-ES" sz="4800" spc="-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1 CuadroTexto"/>
          <p:cNvSpPr txBox="1"/>
          <p:nvPr/>
        </p:nvSpPr>
        <p:spPr>
          <a:xfrm>
            <a:off x="323528" y="1494045"/>
            <a:ext cx="2864566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No tires basura</a:t>
            </a:r>
          </a:p>
          <a:p>
            <a:pPr>
              <a:lnSpc>
                <a:spcPts val="32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en el sanitario:</a:t>
            </a:r>
          </a:p>
          <a:p>
            <a:pPr>
              <a:lnSpc>
                <a:spcPts val="32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¡Tapas las cañerías y creas inundaciones de aguas negras en las calles!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289933"/>
            <a:ext cx="5184574" cy="5347076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4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16" t="11170" b="45428"/>
          <a:stretch/>
        </p:blipFill>
        <p:spPr>
          <a:xfrm>
            <a:off x="-36513" y="3068960"/>
            <a:ext cx="9217933" cy="3888432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251520" y="885000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rial" pitchFamily="34" charset="0"/>
                <a:cs typeface="Arial" pitchFamily="34" charset="0"/>
              </a:rPr>
              <a:t>Con la primera glaciación,</a:t>
            </a:r>
          </a:p>
          <a:p>
            <a:r>
              <a:rPr lang="es-ES" sz="3200" dirty="0">
                <a:latin typeface="Arial" pitchFamily="34" charset="0"/>
                <a:cs typeface="Arial" pitchFamily="34" charset="0"/>
              </a:rPr>
              <a:t>los hielos cubrieron</a:t>
            </a:r>
          </a:p>
          <a:p>
            <a:r>
              <a:rPr lang="es-ES" sz="3200" dirty="0">
                <a:latin typeface="Arial" pitchFamily="34" charset="0"/>
                <a:cs typeface="Arial" pitchFamily="34" charset="0"/>
              </a:rPr>
              <a:t>la tierra….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8820472" y="828946"/>
            <a:ext cx="323528" cy="1351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932" y="444904"/>
            <a:ext cx="5719131" cy="58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64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2728" b="5409"/>
          <a:stretch/>
        </p:blipFill>
        <p:spPr>
          <a:xfrm>
            <a:off x="251520" y="1482701"/>
            <a:ext cx="8568951" cy="540268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23528" y="586084"/>
            <a:ext cx="630019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s-MX" sz="3600" spc="-150" dirty="0">
                <a:latin typeface="Arial" pitchFamily="34" charset="0"/>
                <a:cs typeface="Arial" pitchFamily="34" charset="0"/>
              </a:rPr>
              <a:t>Para cuidar el agua…</a:t>
            </a:r>
            <a:endParaRPr lang="es-ES" sz="3600" spc="-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1 CuadroTexto"/>
          <p:cNvSpPr txBox="1"/>
          <p:nvPr/>
        </p:nvSpPr>
        <p:spPr>
          <a:xfrm>
            <a:off x="971599" y="1103547"/>
            <a:ext cx="712879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Si ves una fuga en la calle diles a tus papás que</a:t>
            </a:r>
          </a:p>
          <a:p>
            <a:pPr>
              <a:lnSpc>
                <a:spcPts val="2800"/>
              </a:lnSpc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la reporten al </a:t>
            </a:r>
            <a:r>
              <a:rPr lang="es-ES" sz="2400" b="1" dirty="0">
                <a:latin typeface="Arial Black" panose="020B0A04020102020204" pitchFamily="34" charset="0"/>
                <a:cs typeface="Arial" pitchFamily="34" charset="0"/>
              </a:rPr>
              <a:t>073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.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80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94580" y="3501008"/>
            <a:ext cx="387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Personal de la dependencia destapa un drenaje lleno de basura.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385666" y="5540749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>
                <a:latin typeface="Arial" pitchFamily="34" charset="0"/>
                <a:cs typeface="Arial" pitchFamily="34" charset="0"/>
              </a:rPr>
              <a:t>Taponamiento con grasa y basura.</a:t>
            </a:r>
          </a:p>
        </p:txBody>
      </p:sp>
      <p:sp>
        <p:nvSpPr>
          <p:cNvPr id="15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b="1" dirty="0"/>
              <a:t>¿ Y la basura ... Porqué en la calle..?</a:t>
            </a:r>
          </a:p>
        </p:txBody>
      </p:sp>
      <p:sp>
        <p:nvSpPr>
          <p:cNvPr id="17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r="1747"/>
          <a:stretch/>
        </p:blipFill>
        <p:spPr>
          <a:xfrm>
            <a:off x="94581" y="713234"/>
            <a:ext cx="3888432" cy="271576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01" b="13380"/>
          <a:stretch/>
        </p:blipFill>
        <p:spPr>
          <a:xfrm>
            <a:off x="4088245" y="713234"/>
            <a:ext cx="4660400" cy="456661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4365104"/>
            <a:ext cx="2142492" cy="240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17" t="28749" r="1861" b="4668"/>
          <a:stretch/>
        </p:blipFill>
        <p:spPr>
          <a:xfrm>
            <a:off x="129894" y="692696"/>
            <a:ext cx="8618570" cy="605974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23528" y="836712"/>
            <a:ext cx="630019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s-MX" sz="4800" spc="-150" dirty="0">
                <a:latin typeface="Arial" pitchFamily="34" charset="0"/>
                <a:cs typeface="Arial" pitchFamily="34" charset="0"/>
              </a:rPr>
              <a:t>Para cuidar el agua…</a:t>
            </a:r>
            <a:endParaRPr lang="es-ES" sz="4800" spc="-1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1 CuadroTexto"/>
          <p:cNvSpPr txBox="1"/>
          <p:nvPr/>
        </p:nvSpPr>
        <p:spPr>
          <a:xfrm>
            <a:off x="323528" y="1494045"/>
            <a:ext cx="874846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No contamines: si vas por la calle</a:t>
            </a:r>
          </a:p>
          <a:p>
            <a:pPr>
              <a:lnSpc>
                <a:spcPts val="28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y no hay cerca un bote,</a:t>
            </a:r>
          </a:p>
          <a:p>
            <a:pPr>
              <a:lnSpc>
                <a:spcPts val="28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guarda la basura hasta</a:t>
            </a:r>
          </a:p>
          <a:p>
            <a:pPr>
              <a:lnSpc>
                <a:spcPts val="28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que encuentres</a:t>
            </a:r>
          </a:p>
          <a:p>
            <a:pPr>
              <a:lnSpc>
                <a:spcPts val="2800"/>
              </a:lnSpc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uno.</a:t>
            </a:r>
            <a:endParaRPr lang="es-MX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5496" y="94370"/>
            <a:ext cx="4516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Medidas pequeñas, que significan ¡MUCHO!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0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692696"/>
            <a:ext cx="421196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MX" sz="3200" spc="-150" dirty="0">
                <a:latin typeface="Arial" pitchFamily="34" charset="0"/>
                <a:cs typeface="Arial" pitchFamily="34" charset="0"/>
              </a:rPr>
              <a:t>El Drenaje Sanitario:</a:t>
            </a:r>
          </a:p>
          <a:p>
            <a:pPr algn="ctr">
              <a:lnSpc>
                <a:spcPts val="4000"/>
              </a:lnSpc>
            </a:pPr>
            <a:r>
              <a:rPr lang="es-MX" sz="3200" spc="-150" dirty="0">
                <a:latin typeface="Arial" pitchFamily="34" charset="0"/>
                <a:cs typeface="Arial" pitchFamily="34" charset="0"/>
              </a:rPr>
              <a:t>Son 4,785 kilómetros </a:t>
            </a:r>
          </a:p>
          <a:p>
            <a:pPr algn="ctr">
              <a:lnSpc>
                <a:spcPts val="4000"/>
              </a:lnSpc>
            </a:pPr>
            <a:r>
              <a:rPr lang="es-MX" sz="3200" spc="-150" dirty="0">
                <a:latin typeface="Arial" pitchFamily="34" charset="0"/>
                <a:cs typeface="Arial" pitchFamily="34" charset="0"/>
              </a:rPr>
              <a:t>de tubería en nuestra Ciudad…</a:t>
            </a:r>
          </a:p>
        </p:txBody>
      </p:sp>
      <p:pic>
        <p:nvPicPr>
          <p:cNvPr id="11" name="10 Imagen" descr="descarga.jpg"/>
          <p:cNvPicPr>
            <a:picLocks noChangeAspect="1"/>
          </p:cNvPicPr>
          <p:nvPr/>
        </p:nvPicPr>
        <p:blipFill rotWithShape="1">
          <a:blip r:embed="rId2" cstate="print"/>
          <a:srcRect t="10780" r="9641"/>
          <a:stretch/>
        </p:blipFill>
        <p:spPr>
          <a:xfrm>
            <a:off x="539552" y="2708919"/>
            <a:ext cx="3585327" cy="242992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37" y="1028733"/>
            <a:ext cx="4810244" cy="54291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9513" y="5469031"/>
            <a:ext cx="394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Es similar a la distancia entre</a:t>
            </a:r>
          </a:p>
          <a:p>
            <a:pPr algn="ctr"/>
            <a:r>
              <a:rPr lang="es-MX" sz="2400" dirty="0"/>
              <a:t>Ciudad Juárez y la frontera</a:t>
            </a:r>
          </a:p>
          <a:p>
            <a:pPr algn="ctr"/>
            <a:r>
              <a:rPr lang="es-MX" sz="2400" dirty="0"/>
              <a:t>de Canadá con Alaska</a:t>
            </a:r>
          </a:p>
        </p:txBody>
      </p:sp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16932" y="3786624"/>
            <a:ext cx="1809272" cy="190428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835696" y="824225"/>
            <a:ext cx="6912768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80"/>
              </a:lnSpc>
            </a:pPr>
            <a:r>
              <a:rPr lang="es-MX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s-MX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 aceite de cocina quemado, no se debe tirar en el resumidero</a:t>
            </a:r>
            <a:endParaRPr lang="es-MX" sz="3600" b="1" dirty="0">
              <a:solidFill>
                <a:srgbClr val="FF0000"/>
              </a:solidFill>
              <a:latin typeface="GothamBook" pitchFamily="50" charset="0"/>
            </a:endParaRPr>
          </a:p>
        </p:txBody>
      </p:sp>
      <p:sp>
        <p:nvSpPr>
          <p:cNvPr id="1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9024" flipH="1">
            <a:off x="445062" y="197244"/>
            <a:ext cx="1917599" cy="2210019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35496" y="2441742"/>
            <a:ext cx="8923253" cy="3106633"/>
            <a:chOff x="35496" y="1841380"/>
            <a:chExt cx="8923253" cy="3106633"/>
          </a:xfrm>
        </p:grpSpPr>
        <p:pic>
          <p:nvPicPr>
            <p:cNvPr id="25" name="14 Imagen" descr="Aceite quemado 34 X 70 In.jpg"/>
            <p:cNvPicPr>
              <a:picLocks noChangeAspect="1"/>
            </p:cNvPicPr>
            <p:nvPr/>
          </p:nvPicPr>
          <p:blipFill>
            <a:blip r:embed="rId3" cstate="print"/>
            <a:srcRect b="53488"/>
            <a:stretch>
              <a:fillRect/>
            </a:stretch>
          </p:blipFill>
          <p:spPr>
            <a:xfrm>
              <a:off x="35496" y="1841380"/>
              <a:ext cx="4239701" cy="2919985"/>
            </a:xfrm>
            <a:prstGeom prst="rect">
              <a:avLst/>
            </a:prstGeom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1E2DE52F-BF4D-0CD9-6D29-6E3049710638}"/>
                </a:ext>
              </a:extLst>
            </p:cNvPr>
            <p:cNvSpPr/>
            <p:nvPr/>
          </p:nvSpPr>
          <p:spPr>
            <a:xfrm>
              <a:off x="251520" y="2859782"/>
              <a:ext cx="223224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C5DF199-5931-B87D-3BDC-49C669BC3D85}"/>
                </a:ext>
              </a:extLst>
            </p:cNvPr>
            <p:cNvSpPr txBox="1"/>
            <p:nvPr/>
          </p:nvSpPr>
          <p:spPr>
            <a:xfrm>
              <a:off x="971600" y="2793871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1,000</a:t>
              </a:r>
              <a:endParaRPr lang="es-MX" sz="4000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9"/>
            <a:stretch/>
          </p:blipFill>
          <p:spPr>
            <a:xfrm>
              <a:off x="4499992" y="1841380"/>
              <a:ext cx="4458757" cy="3106633"/>
            </a:xfrm>
            <a:prstGeom prst="rect">
              <a:avLst/>
            </a:prstGeom>
          </p:spPr>
        </p:pic>
      </p:grpSp>
      <p:sp>
        <p:nvSpPr>
          <p:cNvPr id="17" name="CuadroTexto 16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litro de aceite de motor o industrial, contamina entre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mil a 40 mil litros de agua  ¡NO ES BIODEGRADABLE !</a:t>
            </a:r>
          </a:p>
        </p:txBody>
      </p:sp>
      <p:sp>
        <p:nvSpPr>
          <p:cNvPr id="2" name="CuadroTexto 1"/>
          <p:cNvSpPr txBox="1"/>
          <p:nvPr/>
        </p:nvSpPr>
        <p:spPr>
          <a:xfrm rot="21403042">
            <a:off x="3798166" y="4797152"/>
            <a:ext cx="288032" cy="2160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5716806" y="4850320"/>
            <a:ext cx="216024" cy="1520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724128" y="4797152"/>
            <a:ext cx="363188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50" b="1" dirty="0">
                <a:solidFill>
                  <a:srgbClr val="1EB704"/>
                </a:solidFill>
              </a:rPr>
              <a:t>3-</a:t>
            </a:r>
            <a:endParaRPr lang="en-US" sz="950" b="1" dirty="0">
              <a:solidFill>
                <a:srgbClr val="1EB7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49180"/>
          <a:stretch/>
        </p:blipFill>
        <p:spPr>
          <a:xfrm>
            <a:off x="4508066" y="1916833"/>
            <a:ext cx="4120691" cy="294205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92080" y="3140968"/>
            <a:ext cx="280831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0" y="3070"/>
            <a:ext cx="6948264" cy="4115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6948264" y="3070"/>
            <a:ext cx="2195736" cy="4115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25124" y="-1254"/>
            <a:ext cx="8820472" cy="411510"/>
          </a:xfrm>
        </p:spPr>
        <p:txBody>
          <a:bodyPr>
            <a:noAutofit/>
          </a:bodyPr>
          <a:lstStyle/>
          <a:p>
            <a:pPr algn="r"/>
            <a:r>
              <a:rPr lang="es-ES" sz="2400" b="1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CULTURA  </a:t>
            </a:r>
            <a:r>
              <a:rPr lang="es-ES" sz="2400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  AGUA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8828362" y="410256"/>
            <a:ext cx="323528" cy="8435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8828362" y="1253814"/>
            <a:ext cx="323528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 rot="5400000">
            <a:off x="8117350" y="914708"/>
            <a:ext cx="172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/>
          <a:srcRect b="50820"/>
          <a:stretch/>
        </p:blipFill>
        <p:spPr>
          <a:xfrm>
            <a:off x="251525" y="1872367"/>
            <a:ext cx="4120691" cy="29865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484228" y="3176154"/>
            <a:ext cx="426423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PARQUES evita el riego por inundación.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3 horas, 2 días es suficiente.</a:t>
            </a:r>
            <a:endParaRPr lang="es-MX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0851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70C0"/>
                </a:solidFill>
              </a:rPr>
              <a:t>“Tomar agua nos da VIDA, </a:t>
            </a:r>
          </a:p>
          <a:p>
            <a:pPr algn="ctr"/>
            <a:r>
              <a:rPr lang="es-MX" sz="2400" b="1" dirty="0">
                <a:solidFill>
                  <a:srgbClr val="0070C0"/>
                </a:solidFill>
              </a:rPr>
              <a:t>pero tomar CONCIENCIA, nos dará .. AGUA“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439474" y="963604"/>
            <a:ext cx="426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Riego de VERANO (abril a septiembre) en casas y edificios:</a:t>
            </a:r>
            <a:endParaRPr lang="en-US" b="1" dirty="0"/>
          </a:p>
        </p:txBody>
      </p:sp>
      <p:sp>
        <p:nvSpPr>
          <p:cNvPr id="7" name="Rectángulo 6"/>
          <p:cNvSpPr/>
          <p:nvPr/>
        </p:nvSpPr>
        <p:spPr>
          <a:xfrm>
            <a:off x="2525778" y="486550"/>
            <a:ext cx="357822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200" b="1" dirty="0">
                <a:latin typeface="Arial" pitchFamily="34" charset="0"/>
                <a:cs typeface="Arial" pitchFamily="34" charset="0"/>
              </a:rPr>
              <a:t>Horarios de riego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475" y="4992516"/>
            <a:ext cx="1551726" cy="163321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1525" y="5025860"/>
            <a:ext cx="1563966" cy="15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6948264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6948264" y="0"/>
            <a:ext cx="2195736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548680"/>
          </a:xfrm>
        </p:spPr>
        <p:txBody>
          <a:bodyPr>
            <a:noAutofit/>
          </a:bodyPr>
          <a:lstStyle/>
          <a:p>
            <a:pPr algn="r"/>
            <a:r>
              <a:rPr lang="es-ES" sz="2400" b="1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CULTURA  </a:t>
            </a:r>
            <a:r>
              <a:rPr lang="es-ES" sz="2400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  AGUA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528120" y="1749376"/>
            <a:ext cx="4176464" cy="49199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Rectángulo 19"/>
          <p:cNvSpPr/>
          <p:nvPr/>
        </p:nvSpPr>
        <p:spPr>
          <a:xfrm>
            <a:off x="135632" y="776768"/>
            <a:ext cx="4248472" cy="5892592"/>
          </a:xfrm>
          <a:prstGeom prst="rect">
            <a:avLst/>
          </a:prstGeom>
          <a:gradFill flip="none" rotWithShape="1">
            <a:gsLst>
              <a:gs pos="0">
                <a:srgbClr val="004070">
                  <a:shade val="30000"/>
                  <a:satMod val="115000"/>
                </a:srgbClr>
              </a:gs>
              <a:gs pos="15000">
                <a:srgbClr val="004070">
                  <a:shade val="67500"/>
                  <a:satMod val="115000"/>
                </a:srgbClr>
              </a:gs>
              <a:gs pos="90000">
                <a:schemeClr val="tx2">
                  <a:lumMod val="60000"/>
                  <a:lumOff val="40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2" name="Rectángulo 21"/>
          <p:cNvSpPr/>
          <p:nvPr/>
        </p:nvSpPr>
        <p:spPr>
          <a:xfrm>
            <a:off x="4528120" y="776769"/>
            <a:ext cx="4176464" cy="8422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/>
          <p:cNvSpPr txBox="1"/>
          <p:nvPr/>
        </p:nvSpPr>
        <p:spPr>
          <a:xfrm>
            <a:off x="4600128" y="862455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Teléfonos : 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917780" y="1976254"/>
            <a:ext cx="4032448" cy="579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(656) 686 00 73</a:t>
            </a:r>
          </a:p>
          <a:p>
            <a:pPr>
              <a:lnSpc>
                <a:spcPts val="3200"/>
              </a:lnSpc>
            </a:pP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(656) 686 00 00, opción 1.</a:t>
            </a:r>
          </a:p>
          <a:p>
            <a:pPr>
              <a:lnSpc>
                <a:spcPts val="3200"/>
              </a:lnSpc>
            </a:pP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(anónimo)</a:t>
            </a:r>
          </a:p>
          <a:p>
            <a:pPr>
              <a:lnSpc>
                <a:spcPts val="3200"/>
              </a:lnSpc>
            </a:pPr>
            <a:r>
              <a:rPr lang="es-MX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(656) 176 10 22</a:t>
            </a:r>
          </a:p>
          <a:p>
            <a:pPr>
              <a:lnSpc>
                <a:spcPts val="3200"/>
              </a:lnSpc>
            </a:pPr>
            <a:r>
              <a:rPr lang="es-MX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Envía fotos y ubicación. </a:t>
            </a:r>
          </a:p>
          <a:p>
            <a:pPr>
              <a:lnSpc>
                <a:spcPts val="3200"/>
              </a:lnSpc>
            </a:pPr>
            <a:endParaRPr lang="es-MX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s-MX" sz="2400" b="1" i="1" dirty="0">
                <a:solidFill>
                  <a:schemeClr val="bg1"/>
                </a:solidFill>
              </a:rPr>
              <a:t>“QUIEN PROTEGE EL AGUA, </a:t>
            </a:r>
          </a:p>
          <a:p>
            <a:pPr algn="ctr"/>
            <a:r>
              <a:rPr lang="es-MX" sz="2400" b="1" i="1" dirty="0">
                <a:solidFill>
                  <a:schemeClr val="bg1"/>
                </a:solidFill>
              </a:rPr>
              <a:t>PROTEGE LA VIDA”</a:t>
            </a:r>
          </a:p>
          <a:p>
            <a:pPr>
              <a:lnSpc>
                <a:spcPts val="3200"/>
              </a:lnSpc>
            </a:pP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endParaRPr lang="es-MX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32884">
            <a:off x="1950591" y="881013"/>
            <a:ext cx="1667300" cy="149698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88" y="2468893"/>
            <a:ext cx="3254316" cy="17367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3419">
            <a:off x="635623" y="4123083"/>
            <a:ext cx="2057163" cy="141503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39552" y="553748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AGENTE 073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C51365-E0E1-DAC9-0527-45BBA7387E52}"/>
              </a:ext>
            </a:extLst>
          </p:cNvPr>
          <p:cNvSpPr txBox="1"/>
          <p:nvPr/>
        </p:nvSpPr>
        <p:spPr>
          <a:xfrm>
            <a:off x="104354" y="-8587"/>
            <a:ext cx="405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REPORTA FUGAS, ABUSOS, TIRADERO DE AGUA, LLAVES ABIERTAS, CLANDESTINAJE, ETC.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80FA0A-C042-0F64-89F6-989D3D242E80}"/>
              </a:ext>
            </a:extLst>
          </p:cNvPr>
          <p:cNvSpPr txBox="1"/>
          <p:nvPr/>
        </p:nvSpPr>
        <p:spPr>
          <a:xfrm>
            <a:off x="1020166" y="6160420"/>
            <a:ext cx="294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dirty="0">
                <a:solidFill>
                  <a:schemeClr val="bg1"/>
                </a:solidFill>
              </a:rPr>
              <a:t>Tu Llamada es anónima 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9024" flipH="1">
            <a:off x="304309" y="1131536"/>
            <a:ext cx="1481304" cy="17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295759"/>
            <a:ext cx="9144000" cy="977465"/>
          </a:xfrm>
        </p:spPr>
        <p:txBody>
          <a:bodyPr>
            <a:noAutofit/>
          </a:bodyPr>
          <a:lstStyle/>
          <a:p>
            <a:pPr algn="l"/>
            <a:r>
              <a:rPr lang="es-MX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¡Muchas, muchas  Gracias!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38" y="1475346"/>
            <a:ext cx="1290528" cy="18627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39" y="1515680"/>
            <a:ext cx="1600442" cy="18284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149" y="1558458"/>
            <a:ext cx="1547374" cy="16965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218" y="1513607"/>
            <a:ext cx="1493596" cy="17862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924" y="1581202"/>
            <a:ext cx="1209564" cy="16737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826" y="1558457"/>
            <a:ext cx="1325282" cy="1716715"/>
          </a:xfrm>
          <a:prstGeom prst="rect">
            <a:avLst/>
          </a:prstGeom>
        </p:spPr>
      </p:pic>
      <p:sp>
        <p:nvSpPr>
          <p:cNvPr id="18" name="7 CuadroTexto"/>
          <p:cNvSpPr txBox="1"/>
          <p:nvPr/>
        </p:nvSpPr>
        <p:spPr>
          <a:xfrm>
            <a:off x="4716016" y="6282265"/>
            <a:ext cx="4427984" cy="584775"/>
          </a:xfrm>
          <a:prstGeom prst="rect">
            <a:avLst/>
          </a:prstGeom>
          <a:solidFill>
            <a:srgbClr val="24D31C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 Black" panose="020B0A04020102020204" pitchFamily="34" charset="0"/>
              </a:rPr>
              <a:t>“ </a:t>
            </a:r>
            <a:r>
              <a:rPr lang="en-US" sz="1600" i="1" dirty="0">
                <a:latin typeface="Arial Black" panose="020B0A04020102020204" pitchFamily="34" charset="0"/>
              </a:rPr>
              <a:t>UNA MISIÓN  DE  VIDA…..</a:t>
            </a:r>
          </a:p>
          <a:p>
            <a:pPr algn="ctr"/>
            <a:r>
              <a:rPr lang="en-US" sz="1600" i="1" dirty="0">
                <a:latin typeface="Arial Black" panose="020B0A04020102020204" pitchFamily="34" charset="0"/>
              </a:rPr>
              <a:t>                         UN RETO DE TODOS”</a:t>
            </a:r>
            <a:r>
              <a:rPr lang="es-MX" sz="1600" i="1" dirty="0">
                <a:latin typeface="Arial Black" panose="020B0A04020102020204" pitchFamily="34" charset="0"/>
              </a:rPr>
              <a:t>                                                         </a:t>
            </a:r>
            <a:endParaRPr lang="en-US" sz="1600" i="1" dirty="0">
              <a:latin typeface="Arial Black" panose="020B0A040201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073"/>
          <a:stretch/>
        </p:blipFill>
        <p:spPr>
          <a:xfrm>
            <a:off x="3447370" y="4221089"/>
            <a:ext cx="2249259" cy="52198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10976">
            <a:off x="7827145" y="5125193"/>
            <a:ext cx="1167257" cy="134525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149" y="137835"/>
            <a:ext cx="2787721" cy="950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850" t="19465" r="1852" b="4581"/>
          <a:stretch/>
        </p:blipFill>
        <p:spPr>
          <a:xfrm>
            <a:off x="-1" y="332656"/>
            <a:ext cx="9144001" cy="652534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821999" y="620688"/>
            <a:ext cx="4929760" cy="266429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3890712" y="730439"/>
            <a:ext cx="5145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Con el tiempo,</a:t>
            </a:r>
          </a:p>
          <a:p>
            <a:pPr>
              <a:lnSpc>
                <a:spcPts val="32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el hielo se derritió</a:t>
            </a:r>
          </a:p>
          <a:p>
            <a:pPr>
              <a:lnSpc>
                <a:spcPts val="32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y parte de esa agua   </a:t>
            </a:r>
          </a:p>
          <a:p>
            <a:pPr>
              <a:lnSpc>
                <a:spcPts val="32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     se filtró al interior</a:t>
            </a:r>
          </a:p>
          <a:p>
            <a:pPr>
              <a:lnSpc>
                <a:spcPts val="32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       de la tierra formando</a:t>
            </a:r>
          </a:p>
          <a:p>
            <a:pPr>
              <a:lnSpc>
                <a:spcPts val="32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     los acuíferos.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</p:spTree>
    <p:extLst>
      <p:ext uri="{BB962C8B-B14F-4D97-AF65-F5344CB8AC3E}">
        <p14:creationId xmlns:p14="http://schemas.microsoft.com/office/powerpoint/2010/main" val="6252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or qué la Tierra tiene tan poca agua? - Eurek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98273" y="1408502"/>
            <a:ext cx="4078182" cy="4036804"/>
          </a:xfrm>
          <a:prstGeom prst="rect">
            <a:avLst/>
          </a:prstGeom>
          <a:noFill/>
        </p:spPr>
      </p:pic>
      <p:sp>
        <p:nvSpPr>
          <p:cNvPr id="1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/>
              <a:t>¿Vivimos en un Mundo de agua?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1" y="1408502"/>
            <a:ext cx="3954438" cy="4036803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563951" y="5733256"/>
            <a:ext cx="3954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Nuestro planeta se ve cubierto casi todo con agua del mar. Pero si sacáramos toda el agua, quedaría…</a:t>
            </a:r>
            <a:endParaRPr lang="en-US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644008" y="5733256"/>
            <a:ext cx="4032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esa pequeña bolita azul, que es toda el agua salada de mar. Y de agua dulce, son  las dos más pequeñas.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323528" y="5301208"/>
            <a:ext cx="8687222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MX" sz="2000" b="1" dirty="0">
                <a:latin typeface="Arial" pitchFamily="34" charset="0"/>
                <a:cs typeface="Arial" pitchFamily="34" charset="0"/>
              </a:rPr>
              <a:t>El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70%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DE LA SUPERFICIE DE NUESTRO PLANETA ESTÁ CUBIERTO CON AGUA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s-MX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s-MX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97.5 %</a:t>
            </a:r>
            <a:r>
              <a:rPr lang="es-MX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es agua de mar, salada.  </a:t>
            </a:r>
          </a:p>
          <a:p>
            <a:pPr>
              <a:lnSpc>
                <a:spcPts val="2800"/>
              </a:lnSpc>
            </a:pPr>
            <a:r>
              <a:rPr lang="es-MX" sz="2000" spc="-15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Y el   </a:t>
            </a:r>
            <a:r>
              <a:rPr lang="es-MX" sz="2800" b="1" spc="-15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2.5 % </a:t>
            </a:r>
            <a:r>
              <a:rPr lang="es-MX" sz="2000" spc="-15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restante es agua dulce, y de éste, sólo tenemos acceso a menos del </a:t>
            </a:r>
            <a:r>
              <a:rPr lang="es-MX" sz="2800" b="1" spc="-15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1 %</a:t>
            </a:r>
            <a:endParaRPr lang="es-ES" sz="2000" spc="-150" dirty="0">
              <a:solidFill>
                <a:srgbClr val="00B0F0"/>
              </a:solidFill>
            </a:endParaRPr>
          </a:p>
        </p:txBody>
      </p:sp>
      <p:sp>
        <p:nvSpPr>
          <p:cNvPr id="1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/>
              <a:t>¿ Vivimos en un Mundo de AGUA ?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2 Rectángulo"/>
          <p:cNvSpPr/>
          <p:nvPr/>
        </p:nvSpPr>
        <p:spPr>
          <a:xfrm>
            <a:off x="8820472" y="836712"/>
            <a:ext cx="323528" cy="1344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24" name="13 CuadroTexto"/>
          <p:cNvSpPr txBox="1"/>
          <p:nvPr/>
        </p:nvSpPr>
        <p:spPr>
          <a:xfrm>
            <a:off x="539552" y="692696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MX" sz="3200" spc="-150" dirty="0">
                <a:latin typeface="Arial" pitchFamily="34" charset="0"/>
                <a:cs typeface="Arial" pitchFamily="34" charset="0"/>
              </a:rPr>
              <a:t>Entonces, ¿Cuánta agua tenemos en el planeta?</a:t>
            </a:r>
            <a:endParaRPr lang="es-ES" sz="3200" spc="-1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9" y="1169750"/>
            <a:ext cx="5397192" cy="38344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58553" y="1169750"/>
            <a:ext cx="29144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rgbClr val="00B0F0"/>
                </a:solidFill>
              </a:rPr>
              <a:t>El Agua Dulce </a:t>
            </a:r>
            <a:r>
              <a:rPr lang="es-MX" sz="2200" b="1" dirty="0">
                <a:solidFill>
                  <a:srgbClr val="0070C0"/>
                </a:solidFill>
              </a:rPr>
              <a:t>que tenemos, se utiliza en la agricultura para la producción de alimentos;  los ecosistemas y la industria.</a:t>
            </a:r>
          </a:p>
          <a:p>
            <a:r>
              <a:rPr lang="es-MX" sz="2200" b="1" dirty="0">
                <a:solidFill>
                  <a:srgbClr val="0070C0"/>
                </a:solidFill>
              </a:rPr>
              <a:t>Y para nuestras ciudades y casas, tenemos muy poca, por eso… TODOS, DEBEMOS CUIDARLA !! </a:t>
            </a:r>
            <a:endParaRPr lang="en-US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1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22 Rectángulo"/>
          <p:cNvSpPr/>
          <p:nvPr/>
        </p:nvSpPr>
        <p:spPr>
          <a:xfrm>
            <a:off x="8820472" y="842033"/>
            <a:ext cx="323528" cy="13388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sp>
        <p:nvSpPr>
          <p:cNvPr id="12" name="20 CuadroTexto"/>
          <p:cNvSpPr txBox="1"/>
          <p:nvPr/>
        </p:nvSpPr>
        <p:spPr>
          <a:xfrm>
            <a:off x="4716016" y="842033"/>
            <a:ext cx="3760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>
                <a:latin typeface="Arial" pitchFamily="34" charset="0"/>
                <a:cs typeface="Arial" pitchFamily="34" charset="0"/>
              </a:rPr>
              <a:t>3 de cada 10 personas en el mundo (2,400 millones) carecen de agua potable en sus hogares.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1"/>
            <a:ext cx="5360063" cy="466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5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256249" y="3144943"/>
            <a:ext cx="262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3600" dirty="0">
                <a:latin typeface="Arial" pitchFamily="34" charset="0"/>
                <a:cs typeface="Arial" pitchFamily="34" charset="0"/>
              </a:rPr>
              <a:t>Importancia</a:t>
            </a:r>
          </a:p>
          <a:p>
            <a:pPr>
              <a:lnSpc>
                <a:spcPts val="3600"/>
              </a:lnSpc>
            </a:pPr>
            <a:r>
              <a:rPr lang="es-ES" sz="3600" dirty="0">
                <a:latin typeface="Arial" pitchFamily="34" charset="0"/>
                <a:cs typeface="Arial" pitchFamily="34" charset="0"/>
              </a:rPr>
              <a:t>del agua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251520" y="4467447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" pitchFamily="34" charset="0"/>
                <a:cs typeface="Arial" pitchFamily="34" charset="0"/>
              </a:rPr>
              <a:t>Es parte fundamental en el cuerpo humano, ya que se encuentra en las células, tejidos y órganos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/>
              <a:t>¿Cuánta agua tiene nuestro cuerpo ?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4544" y="548680"/>
            <a:ext cx="2531850" cy="2664814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808988" y="1013166"/>
            <a:ext cx="6003608" cy="5472608"/>
            <a:chOff x="3329862" y="795748"/>
            <a:chExt cx="4320481" cy="3725362"/>
          </a:xfrm>
        </p:grpSpPr>
        <p:sp>
          <p:nvSpPr>
            <p:cNvPr id="31" name="CuadroTexto 30"/>
            <p:cNvSpPr txBox="1"/>
            <p:nvPr/>
          </p:nvSpPr>
          <p:spPr>
            <a:xfrm>
              <a:off x="3414394" y="2764831"/>
              <a:ext cx="4235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spc="-113" dirty="0">
                  <a:latin typeface="Arial Narrow" panose="020B0606020202030204" pitchFamily="34" charset="0"/>
                </a:rPr>
                <a:t>Porcentaje promedio de agua en algunos órganos</a:t>
              </a:r>
            </a:p>
          </p:txBody>
        </p:sp>
        <p:grpSp>
          <p:nvGrpSpPr>
            <p:cNvPr id="33" name="Grupo 32"/>
            <p:cNvGrpSpPr/>
            <p:nvPr/>
          </p:nvGrpSpPr>
          <p:grpSpPr>
            <a:xfrm>
              <a:off x="3422074" y="3219822"/>
              <a:ext cx="4228269" cy="1301288"/>
              <a:chOff x="3038765" y="4293096"/>
              <a:chExt cx="5637692" cy="1735050"/>
            </a:xfrm>
          </p:grpSpPr>
          <p:pic>
            <p:nvPicPr>
              <p:cNvPr id="36" name="13 Imagen" descr="AguaenOrganoscolor.png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20253" t="43196"/>
              <a:stretch/>
            </p:blipFill>
            <p:spPr>
              <a:xfrm>
                <a:off x="4139952" y="4797152"/>
                <a:ext cx="4536505" cy="1230994"/>
              </a:xfrm>
              <a:prstGeom prst="rect">
                <a:avLst/>
              </a:prstGeom>
            </p:spPr>
          </p:pic>
          <p:sp>
            <p:nvSpPr>
              <p:cNvPr id="37" name="CuadroTexto 36"/>
              <p:cNvSpPr txBox="1"/>
              <p:nvPr/>
            </p:nvSpPr>
            <p:spPr>
              <a:xfrm>
                <a:off x="3128052" y="4293096"/>
                <a:ext cx="82339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100" b="1" spc="-113" dirty="0">
                    <a:latin typeface="Arial Narrow" panose="020B0606020202030204" pitchFamily="34" charset="0"/>
                  </a:rPr>
                  <a:t>80%</a:t>
                </a:r>
              </a:p>
            </p:txBody>
          </p:sp>
          <p:sp>
            <p:nvSpPr>
              <p:cNvPr id="38" name="CuadroTexto 37"/>
              <p:cNvSpPr txBox="1"/>
              <p:nvPr/>
            </p:nvSpPr>
            <p:spPr>
              <a:xfrm>
                <a:off x="4211960" y="4293096"/>
                <a:ext cx="82339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100" b="1" spc="-113" dirty="0">
                    <a:latin typeface="Arial Narrow" panose="020B0606020202030204" pitchFamily="34" charset="0"/>
                  </a:rPr>
                  <a:t>85%</a:t>
                </a:r>
              </a:p>
            </p:txBody>
          </p:sp>
          <p:sp>
            <p:nvSpPr>
              <p:cNvPr id="39" name="CuadroTexto 38"/>
              <p:cNvSpPr txBox="1"/>
              <p:nvPr/>
            </p:nvSpPr>
            <p:spPr>
              <a:xfrm>
                <a:off x="5440792" y="4293096"/>
                <a:ext cx="82339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100" b="1" spc="-113" dirty="0">
                    <a:latin typeface="Arial Narrow" panose="020B0606020202030204" pitchFamily="34" charset="0"/>
                  </a:rPr>
                  <a:t>75%</a:t>
                </a:r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6646926" y="4293096"/>
                <a:ext cx="82339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100" b="1" spc="-113" dirty="0">
                    <a:latin typeface="Arial Narrow" panose="020B0606020202030204" pitchFamily="34" charset="0"/>
                  </a:rPr>
                  <a:t>85%</a:t>
                </a:r>
              </a:p>
            </p:txBody>
          </p:sp>
          <p:sp>
            <p:nvSpPr>
              <p:cNvPr id="41" name="CuadroTexto 40"/>
              <p:cNvSpPr txBox="1"/>
              <p:nvPr/>
            </p:nvSpPr>
            <p:spPr>
              <a:xfrm>
                <a:off x="7853061" y="4293096"/>
                <a:ext cx="82339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100" b="1" spc="-113" dirty="0">
                    <a:latin typeface="Arial Narrow" panose="020B0606020202030204" pitchFamily="34" charset="0"/>
                  </a:rPr>
                  <a:t>75%</a:t>
                </a:r>
              </a:p>
            </p:txBody>
          </p:sp>
          <p:pic>
            <p:nvPicPr>
              <p:cNvPr id="42" name="13 Imagen" descr="AguaenOrganoscolor.png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-462" t="43196" r="82740"/>
              <a:stretch/>
            </p:blipFill>
            <p:spPr>
              <a:xfrm>
                <a:off x="3038765" y="4725144"/>
                <a:ext cx="1008111" cy="1230994"/>
              </a:xfrm>
              <a:prstGeom prst="rect">
                <a:avLst/>
              </a:prstGeom>
            </p:spPr>
          </p:pic>
        </p:grpSp>
        <p:grpSp>
          <p:nvGrpSpPr>
            <p:cNvPr id="43" name="Grupo 42"/>
            <p:cNvGrpSpPr/>
            <p:nvPr/>
          </p:nvGrpSpPr>
          <p:grpSpPr>
            <a:xfrm>
              <a:off x="3329862" y="795748"/>
              <a:ext cx="4212468" cy="1884014"/>
              <a:chOff x="3329862" y="795748"/>
              <a:chExt cx="4212468" cy="1884014"/>
            </a:xfrm>
          </p:grpSpPr>
          <p:pic>
            <p:nvPicPr>
              <p:cNvPr id="44" name="15 Imagen" descr="Aguaporedades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329862" y="795748"/>
                <a:ext cx="4158462" cy="1562960"/>
              </a:xfrm>
              <a:prstGeom prst="rect">
                <a:avLst/>
              </a:prstGeom>
            </p:spPr>
          </p:pic>
          <p:cxnSp>
            <p:nvCxnSpPr>
              <p:cNvPr id="45" name="19 Conector recto"/>
              <p:cNvCxnSpPr/>
              <p:nvPr/>
            </p:nvCxnSpPr>
            <p:spPr>
              <a:xfrm>
                <a:off x="3383868" y="2679762"/>
                <a:ext cx="4158462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ágrima 45"/>
              <p:cNvSpPr/>
              <p:nvPr/>
            </p:nvSpPr>
            <p:spPr>
              <a:xfrm rot="2741864">
                <a:off x="5969345" y="1166319"/>
                <a:ext cx="576064" cy="576064"/>
              </a:xfrm>
              <a:prstGeom prst="teardrop">
                <a:avLst/>
              </a:prstGeom>
              <a:solidFill>
                <a:srgbClr val="00AAD4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47" name="CuadroTexto 46"/>
              <p:cNvSpPr txBox="1"/>
              <p:nvPr/>
            </p:nvSpPr>
            <p:spPr>
              <a:xfrm>
                <a:off x="5950609" y="1297216"/>
                <a:ext cx="904601" cy="314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b="1" spc="-15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60 - 70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223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44016" y="932723"/>
            <a:ext cx="22677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La Huella</a:t>
            </a:r>
          </a:p>
          <a:p>
            <a:pPr>
              <a:lnSpc>
                <a:spcPts val="3000"/>
              </a:lnSpc>
            </a:pPr>
            <a:r>
              <a:rPr lang="es-ES" sz="3200" dirty="0">
                <a:latin typeface="Arial" pitchFamily="34" charset="0"/>
                <a:cs typeface="Arial" pitchFamily="34" charset="0"/>
              </a:rPr>
              <a:t>del Agua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44016" y="2180862"/>
            <a:ext cx="21013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rial" pitchFamily="34" charset="0"/>
                <a:cs typeface="Arial" pitchFamily="34" charset="0"/>
              </a:rPr>
              <a:t>Es un indicador del uso de agua dulce utilizada para el consumo humano y para la producción de bienes y servicios que consumimos.</a:t>
            </a:r>
          </a:p>
          <a:p>
            <a:pPr fontAlgn="base"/>
            <a:r>
              <a:rPr lang="es-ES" sz="16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fontAlgn="base"/>
            <a:r>
              <a:rPr lang="es-ES" sz="1600" b="1" dirty="0">
                <a:latin typeface="Arial" pitchFamily="34" charset="0"/>
                <a:cs typeface="Arial" pitchFamily="34" charset="0"/>
              </a:rPr>
              <a:t>¿Para qué sirve?</a:t>
            </a:r>
          </a:p>
          <a:p>
            <a:pPr fontAlgn="base"/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s-ES" sz="1600" dirty="0">
                <a:latin typeface="Arial" pitchFamily="34" charset="0"/>
                <a:cs typeface="Arial" pitchFamily="34" charset="0"/>
              </a:rPr>
              <a:t>Nos hace 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tomar conciencia del consumo de agua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que necesitamos en nuestras comidas y todas nuestras actividades.</a:t>
            </a: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3" name="5 Rectángulo"/>
          <p:cNvSpPr/>
          <p:nvPr/>
        </p:nvSpPr>
        <p:spPr>
          <a:xfrm>
            <a:off x="8820472" y="0"/>
            <a:ext cx="323528" cy="9327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16 Rectángulo"/>
          <p:cNvSpPr/>
          <p:nvPr/>
        </p:nvSpPr>
        <p:spPr>
          <a:xfrm>
            <a:off x="-1" y="0"/>
            <a:ext cx="7596335" cy="548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/>
              <a:t>¿QUE ES LA HUELLA HÍDRICA o DEL AGUA ?</a:t>
            </a:r>
          </a:p>
        </p:txBody>
      </p:sp>
      <p:sp>
        <p:nvSpPr>
          <p:cNvPr id="45" name="17 Rectángulo"/>
          <p:cNvSpPr/>
          <p:nvPr/>
        </p:nvSpPr>
        <p:spPr>
          <a:xfrm>
            <a:off x="7596336" y="0"/>
            <a:ext cx="1547664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1 Título"/>
          <p:cNvSpPr txBox="1">
            <a:spLocks/>
          </p:cNvSpPr>
          <p:nvPr/>
        </p:nvSpPr>
        <p:spPr>
          <a:xfrm>
            <a:off x="0" y="0"/>
            <a:ext cx="8820472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CULTURA</a:t>
            </a:r>
            <a:r>
              <a:rPr kumimoji="0" lang="es-ES" sz="24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DEL AGUA</a:t>
            </a:r>
            <a:endParaRPr kumimoji="0" lang="es-ES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7" name="21 Rectángulo"/>
          <p:cNvSpPr/>
          <p:nvPr/>
        </p:nvSpPr>
        <p:spPr>
          <a:xfrm>
            <a:off x="8820472" y="0"/>
            <a:ext cx="323528" cy="112474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22 Rectángulo"/>
          <p:cNvSpPr/>
          <p:nvPr/>
        </p:nvSpPr>
        <p:spPr>
          <a:xfrm>
            <a:off x="8820472" y="1028733"/>
            <a:ext cx="32352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23 CuadroTexto"/>
          <p:cNvSpPr txBox="1"/>
          <p:nvPr/>
        </p:nvSpPr>
        <p:spPr>
          <a:xfrm rot="5400000">
            <a:off x="7837985" y="1162877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510" y="5169842"/>
            <a:ext cx="1551726" cy="1633217"/>
          </a:xfrm>
          <a:prstGeom prst="rect">
            <a:avLst/>
          </a:prstGeom>
        </p:spPr>
      </p:pic>
      <p:pic>
        <p:nvPicPr>
          <p:cNvPr id="21" name="2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97536"/>
            <a:ext cx="6361057" cy="417230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614" y="5949280"/>
            <a:ext cx="409632" cy="619211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498670" y="6181957"/>
            <a:ext cx="396044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MX" sz="1400" dirty="0"/>
              <a:t>Uso de agua en la elaboración de cada producto.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2555776" y="5661248"/>
            <a:ext cx="46085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</TotalTime>
  <Words>1859</Words>
  <Application>Microsoft Office PowerPoint</Application>
  <PresentationFormat>Presentación en pantalla (4:3)</PresentationFormat>
  <Paragraphs>345</Paragraphs>
  <Slides>37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6" baseType="lpstr">
      <vt:lpstr>Aharoni</vt:lpstr>
      <vt:lpstr>Arial</vt:lpstr>
      <vt:lpstr>Arial Black</vt:lpstr>
      <vt:lpstr>Arial Narrow</vt:lpstr>
      <vt:lpstr>Calibri</vt:lpstr>
      <vt:lpstr>Century Gothic</vt:lpstr>
      <vt:lpstr>GothamBook</vt:lpstr>
      <vt:lpstr>Wingdings 2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CULTURA  DEL  AGUA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CULTURA  DEL  AGUA</vt:lpstr>
      <vt:lpstr>CULTURA  DEL  AGUA</vt:lpstr>
      <vt:lpstr> ¡Muchas, muchas 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aarteaga</dc:creator>
  <cp:lastModifiedBy>Edmundo Urrutia</cp:lastModifiedBy>
  <cp:revision>220</cp:revision>
  <dcterms:created xsi:type="dcterms:W3CDTF">2022-03-08T19:53:58Z</dcterms:created>
  <dcterms:modified xsi:type="dcterms:W3CDTF">2024-02-29T04:36:19Z</dcterms:modified>
</cp:coreProperties>
</file>